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64EEBA-07B4-4B74-B168-2629F1EFFBED}" v="2176" dt="2021-10-02T17:24:18.973"/>
    <p1510:client id="{1BE5E7C5-F651-4B77-9427-84E24D44DAE5}" v="3" dt="2021-10-03T10:47:46.414"/>
    <p1510:client id="{36844A28-D44D-4CF2-AACE-8F491B266AEA}" v="2" dt="2021-10-04T10:50:08.669"/>
    <p1510:client id="{ACB7FCC2-E1FE-4FDE-BB56-C0EF5C201AB4}" v="4122" dt="2021-10-02T08:00:11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22008@mail.ru" userId="PS8HkHLwjbZOSECo/Axeg79iUvqW4KNapEcewF6n488=" providerId="None" clId="Web-{36844A28-D44D-4CF2-AACE-8F491B266AEA}"/>
    <pc:docChg chg="modSld">
      <pc:chgData name="alexandr22008@mail.ru" userId="PS8HkHLwjbZOSECo/Axeg79iUvqW4KNapEcewF6n488=" providerId="None" clId="Web-{36844A28-D44D-4CF2-AACE-8F491B266AEA}" dt="2021-10-04T10:50:08.669" v="1" actId="1076"/>
      <pc:docMkLst>
        <pc:docMk/>
      </pc:docMkLst>
      <pc:sldChg chg="modSp">
        <pc:chgData name="alexandr22008@mail.ru" userId="PS8HkHLwjbZOSECo/Axeg79iUvqW4KNapEcewF6n488=" providerId="None" clId="Web-{36844A28-D44D-4CF2-AACE-8F491B266AEA}" dt="2021-10-04T10:50:08.669" v="1" actId="1076"/>
        <pc:sldMkLst>
          <pc:docMk/>
          <pc:sldMk cId="3808053141" sldId="276"/>
        </pc:sldMkLst>
        <pc:cxnChg chg="mod">
          <ac:chgData name="alexandr22008@mail.ru" userId="PS8HkHLwjbZOSECo/Axeg79iUvqW4KNapEcewF6n488=" providerId="None" clId="Web-{36844A28-D44D-4CF2-AACE-8F491B266AEA}" dt="2021-10-04T10:50:08.669" v="1" actId="1076"/>
          <ac:cxnSpMkLst>
            <pc:docMk/>
            <pc:sldMk cId="3808053141" sldId="276"/>
            <ac:cxnSpMk id="32" creationId="{3EB74405-3062-4A7A-ABB7-B055033E17EB}"/>
          </ac:cxnSpMkLst>
        </pc:cxnChg>
      </pc:sldChg>
    </pc:docChg>
  </pc:docChgLst>
  <pc:docChgLst>
    <pc:chgData name="alexandr22008@mail.ru" userId="PS8HkHLwjbZOSECo/Axeg79iUvqW4KNapEcewF6n488=" providerId="None" clId="Web-{ACB7FCC2-E1FE-4FDE-BB56-C0EF5C201AB4}"/>
    <pc:docChg chg="addSld delSld modSld">
      <pc:chgData name="alexandr22008@mail.ru" userId="PS8HkHLwjbZOSECo/Axeg79iUvqW4KNapEcewF6n488=" providerId="None" clId="Web-{ACB7FCC2-E1FE-4FDE-BB56-C0EF5C201AB4}" dt="2021-10-02T08:00:10.985" v="4418" actId="20577"/>
      <pc:docMkLst>
        <pc:docMk/>
      </pc:docMkLst>
      <pc:sldChg chg="modSp">
        <pc:chgData name="alexandr22008@mail.ru" userId="PS8HkHLwjbZOSECo/Axeg79iUvqW4KNapEcewF6n488=" providerId="None" clId="Web-{ACB7FCC2-E1FE-4FDE-BB56-C0EF5C201AB4}" dt="2021-10-02T05:12:56.071" v="19" actId="20577"/>
        <pc:sldMkLst>
          <pc:docMk/>
          <pc:sldMk cId="0" sldId="256"/>
        </pc:sldMkLst>
        <pc:spChg chg="mod">
          <ac:chgData name="alexandr22008@mail.ru" userId="PS8HkHLwjbZOSECo/Axeg79iUvqW4KNapEcewF6n488=" providerId="None" clId="Web-{ACB7FCC2-E1FE-4FDE-BB56-C0EF5C201AB4}" dt="2021-10-02T05:12:42.946" v="12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alexandr22008@mail.ru" userId="PS8HkHLwjbZOSECo/Axeg79iUvqW4KNapEcewF6n488=" providerId="None" clId="Web-{ACB7FCC2-E1FE-4FDE-BB56-C0EF5C201AB4}" dt="2021-10-02T05:12:56.071" v="19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new">
        <pc:chgData name="alexandr22008@mail.ru" userId="PS8HkHLwjbZOSECo/Axeg79iUvqW4KNapEcewF6n488=" providerId="None" clId="Web-{ACB7FCC2-E1FE-4FDE-BB56-C0EF5C201AB4}" dt="2021-10-02T05:15:49.394" v="150" actId="20577"/>
        <pc:sldMkLst>
          <pc:docMk/>
          <pc:sldMk cId="389412942" sldId="257"/>
        </pc:sldMkLst>
        <pc:spChg chg="mod">
          <ac:chgData name="alexandr22008@mail.ru" userId="PS8HkHLwjbZOSECo/Axeg79iUvqW4KNapEcewF6n488=" providerId="None" clId="Web-{ACB7FCC2-E1FE-4FDE-BB56-C0EF5C201AB4}" dt="2021-10-02T05:13:25.212" v="28" actId="20577"/>
          <ac:spMkLst>
            <pc:docMk/>
            <pc:sldMk cId="389412942" sldId="257"/>
            <ac:spMk id="2" creationId="{9A33437B-095B-4252-B94D-79F05F6BF0F1}"/>
          </ac:spMkLst>
        </pc:spChg>
        <pc:spChg chg="mod">
          <ac:chgData name="alexandr22008@mail.ru" userId="PS8HkHLwjbZOSECo/Axeg79iUvqW4KNapEcewF6n488=" providerId="None" clId="Web-{ACB7FCC2-E1FE-4FDE-BB56-C0EF5C201AB4}" dt="2021-10-02T05:15:49.394" v="150" actId="20577"/>
          <ac:spMkLst>
            <pc:docMk/>
            <pc:sldMk cId="389412942" sldId="257"/>
            <ac:spMk id="3" creationId="{54AF8D62-F852-49AA-B9B7-C64315AA8673}"/>
          </ac:spMkLst>
        </pc:spChg>
      </pc:sldChg>
      <pc:sldChg chg="modSp new">
        <pc:chgData name="alexandr22008@mail.ru" userId="PS8HkHLwjbZOSECo/Axeg79iUvqW4KNapEcewF6n488=" providerId="None" clId="Web-{ACB7FCC2-E1FE-4FDE-BB56-C0EF5C201AB4}" dt="2021-10-02T05:21:03.665" v="319" actId="20577"/>
        <pc:sldMkLst>
          <pc:docMk/>
          <pc:sldMk cId="3294357205" sldId="258"/>
        </pc:sldMkLst>
        <pc:spChg chg="mod">
          <ac:chgData name="alexandr22008@mail.ru" userId="PS8HkHLwjbZOSECo/Axeg79iUvqW4KNapEcewF6n488=" providerId="None" clId="Web-{ACB7FCC2-E1FE-4FDE-BB56-C0EF5C201AB4}" dt="2021-10-02T05:21:03.665" v="319" actId="20577"/>
          <ac:spMkLst>
            <pc:docMk/>
            <pc:sldMk cId="3294357205" sldId="258"/>
            <ac:spMk id="2" creationId="{91AA0E59-484B-468A-8219-9B55D71179D0}"/>
          </ac:spMkLst>
        </pc:spChg>
        <pc:spChg chg="mod">
          <ac:chgData name="alexandr22008@mail.ru" userId="PS8HkHLwjbZOSECo/Axeg79iUvqW4KNapEcewF6n488=" providerId="None" clId="Web-{ACB7FCC2-E1FE-4FDE-BB56-C0EF5C201AB4}" dt="2021-10-02T05:20:56.712" v="317" actId="20577"/>
          <ac:spMkLst>
            <pc:docMk/>
            <pc:sldMk cId="3294357205" sldId="258"/>
            <ac:spMk id="3" creationId="{58A30E18-A1DC-452D-AD04-B32F83759CC4}"/>
          </ac:spMkLst>
        </pc:spChg>
      </pc:sldChg>
      <pc:sldChg chg="modSp new">
        <pc:chgData name="alexandr22008@mail.ru" userId="PS8HkHLwjbZOSECo/Axeg79iUvqW4KNapEcewF6n488=" providerId="None" clId="Web-{ACB7FCC2-E1FE-4FDE-BB56-C0EF5C201AB4}" dt="2021-10-02T05:28:26.814" v="543" actId="20577"/>
        <pc:sldMkLst>
          <pc:docMk/>
          <pc:sldMk cId="2813132109" sldId="259"/>
        </pc:sldMkLst>
        <pc:spChg chg="mod">
          <ac:chgData name="alexandr22008@mail.ru" userId="PS8HkHLwjbZOSECo/Axeg79iUvqW4KNapEcewF6n488=" providerId="None" clId="Web-{ACB7FCC2-E1FE-4FDE-BB56-C0EF5C201AB4}" dt="2021-10-02T05:21:16.337" v="327" actId="20577"/>
          <ac:spMkLst>
            <pc:docMk/>
            <pc:sldMk cId="2813132109" sldId="259"/>
            <ac:spMk id="2" creationId="{A1E70A72-1C8F-46E1-981C-12431757A791}"/>
          </ac:spMkLst>
        </pc:spChg>
        <pc:spChg chg="mod">
          <ac:chgData name="alexandr22008@mail.ru" userId="PS8HkHLwjbZOSECo/Axeg79iUvqW4KNapEcewF6n488=" providerId="None" clId="Web-{ACB7FCC2-E1FE-4FDE-BB56-C0EF5C201AB4}" dt="2021-10-02T05:28:26.814" v="543" actId="20577"/>
          <ac:spMkLst>
            <pc:docMk/>
            <pc:sldMk cId="2813132109" sldId="259"/>
            <ac:spMk id="3" creationId="{3810A0E5-C926-47BE-9F9B-F738FBAA8561}"/>
          </ac:spMkLst>
        </pc:spChg>
      </pc:sldChg>
      <pc:sldChg chg="modSp new">
        <pc:chgData name="alexandr22008@mail.ru" userId="PS8HkHLwjbZOSECo/Axeg79iUvqW4KNapEcewF6n488=" providerId="None" clId="Web-{ACB7FCC2-E1FE-4FDE-BB56-C0EF5C201AB4}" dt="2021-10-02T05:33:59.461" v="734" actId="20577"/>
        <pc:sldMkLst>
          <pc:docMk/>
          <pc:sldMk cId="1487411549" sldId="260"/>
        </pc:sldMkLst>
        <pc:spChg chg="mod">
          <ac:chgData name="alexandr22008@mail.ru" userId="PS8HkHLwjbZOSECo/Axeg79iUvqW4KNapEcewF6n488=" providerId="None" clId="Web-{ACB7FCC2-E1FE-4FDE-BB56-C0EF5C201AB4}" dt="2021-10-02T05:28:49.409" v="570" actId="20577"/>
          <ac:spMkLst>
            <pc:docMk/>
            <pc:sldMk cId="1487411549" sldId="260"/>
            <ac:spMk id="2" creationId="{0683E5B4-1BCC-4EBA-948B-9A5AA85E796F}"/>
          </ac:spMkLst>
        </pc:spChg>
        <pc:spChg chg="mod">
          <ac:chgData name="alexandr22008@mail.ru" userId="PS8HkHLwjbZOSECo/Axeg79iUvqW4KNapEcewF6n488=" providerId="None" clId="Web-{ACB7FCC2-E1FE-4FDE-BB56-C0EF5C201AB4}" dt="2021-10-02T05:33:59.461" v="734" actId="20577"/>
          <ac:spMkLst>
            <pc:docMk/>
            <pc:sldMk cId="1487411549" sldId="260"/>
            <ac:spMk id="3" creationId="{F31433B4-D619-4288-A3D0-12E12D6162B7}"/>
          </ac:spMkLst>
        </pc:spChg>
      </pc:sldChg>
      <pc:sldChg chg="modSp new">
        <pc:chgData name="alexandr22008@mail.ru" userId="PS8HkHLwjbZOSECo/Axeg79iUvqW4KNapEcewF6n488=" providerId="None" clId="Web-{ACB7FCC2-E1FE-4FDE-BB56-C0EF5C201AB4}" dt="2021-10-02T05:42:15.649" v="1111" actId="20577"/>
        <pc:sldMkLst>
          <pc:docMk/>
          <pc:sldMk cId="319825451" sldId="261"/>
        </pc:sldMkLst>
        <pc:spChg chg="mod">
          <ac:chgData name="alexandr22008@mail.ru" userId="PS8HkHLwjbZOSECo/Axeg79iUvqW4KNapEcewF6n488=" providerId="None" clId="Web-{ACB7FCC2-E1FE-4FDE-BB56-C0EF5C201AB4}" dt="2021-10-02T05:37:54.129" v="942" actId="20577"/>
          <ac:spMkLst>
            <pc:docMk/>
            <pc:sldMk cId="319825451" sldId="261"/>
            <ac:spMk id="2" creationId="{F3778DBF-CF69-4B3B-B109-599D9F35219B}"/>
          </ac:spMkLst>
        </pc:spChg>
        <pc:spChg chg="mod">
          <ac:chgData name="alexandr22008@mail.ru" userId="PS8HkHLwjbZOSECo/Axeg79iUvqW4KNapEcewF6n488=" providerId="None" clId="Web-{ACB7FCC2-E1FE-4FDE-BB56-C0EF5C201AB4}" dt="2021-10-02T05:42:15.649" v="1111" actId="20577"/>
          <ac:spMkLst>
            <pc:docMk/>
            <pc:sldMk cId="319825451" sldId="261"/>
            <ac:spMk id="3" creationId="{BD0591A5-2570-41E7-B619-13C19471F9FF}"/>
          </ac:spMkLst>
        </pc:spChg>
      </pc:sldChg>
      <pc:sldChg chg="modSp add replId">
        <pc:chgData name="alexandr22008@mail.ru" userId="PS8HkHLwjbZOSECo/Axeg79iUvqW4KNapEcewF6n488=" providerId="None" clId="Web-{ACB7FCC2-E1FE-4FDE-BB56-C0EF5C201AB4}" dt="2021-10-02T05:37:25.253" v="921" actId="20577"/>
        <pc:sldMkLst>
          <pc:docMk/>
          <pc:sldMk cId="763563964" sldId="262"/>
        </pc:sldMkLst>
        <pc:spChg chg="mod">
          <ac:chgData name="alexandr22008@mail.ru" userId="PS8HkHLwjbZOSECo/Axeg79iUvqW4KNapEcewF6n488=" providerId="None" clId="Web-{ACB7FCC2-E1FE-4FDE-BB56-C0EF5C201AB4}" dt="2021-10-02T05:37:25.253" v="921" actId="20577"/>
          <ac:spMkLst>
            <pc:docMk/>
            <pc:sldMk cId="763563964" sldId="262"/>
            <ac:spMk id="3" creationId="{F31433B4-D619-4288-A3D0-12E12D6162B7}"/>
          </ac:spMkLst>
        </pc:spChg>
      </pc:sldChg>
      <pc:sldChg chg="modSp new">
        <pc:chgData name="alexandr22008@mail.ru" userId="PS8HkHLwjbZOSECo/Axeg79iUvqW4KNapEcewF6n488=" providerId="None" clId="Web-{ACB7FCC2-E1FE-4FDE-BB56-C0EF5C201AB4}" dt="2021-10-02T05:46:35.982" v="1297" actId="20577"/>
        <pc:sldMkLst>
          <pc:docMk/>
          <pc:sldMk cId="1458686641" sldId="263"/>
        </pc:sldMkLst>
        <pc:spChg chg="mod">
          <ac:chgData name="alexandr22008@mail.ru" userId="PS8HkHLwjbZOSECo/Axeg79iUvqW4KNapEcewF6n488=" providerId="None" clId="Web-{ACB7FCC2-E1FE-4FDE-BB56-C0EF5C201AB4}" dt="2021-10-02T05:46:35.982" v="1297" actId="20577"/>
          <ac:spMkLst>
            <pc:docMk/>
            <pc:sldMk cId="1458686641" sldId="263"/>
            <ac:spMk id="2" creationId="{2B7F11D9-CBBB-4047-AC9F-F1BB2B45EC92}"/>
          </ac:spMkLst>
        </pc:spChg>
        <pc:spChg chg="mod">
          <ac:chgData name="alexandr22008@mail.ru" userId="PS8HkHLwjbZOSECo/Axeg79iUvqW4KNapEcewF6n488=" providerId="None" clId="Web-{ACB7FCC2-E1FE-4FDE-BB56-C0EF5C201AB4}" dt="2021-10-02T05:45:39.903" v="1276" actId="20577"/>
          <ac:spMkLst>
            <pc:docMk/>
            <pc:sldMk cId="1458686641" sldId="263"/>
            <ac:spMk id="3" creationId="{956BD4BE-BA19-4ADD-AF32-C6032B87E6B7}"/>
          </ac:spMkLst>
        </pc:spChg>
      </pc:sldChg>
      <pc:sldChg chg="addSp delSp modSp new del">
        <pc:chgData name="alexandr22008@mail.ru" userId="PS8HkHLwjbZOSECo/Axeg79iUvqW4KNapEcewF6n488=" providerId="None" clId="Web-{ACB7FCC2-E1FE-4FDE-BB56-C0EF5C201AB4}" dt="2021-10-02T05:54:03.256" v="1459"/>
        <pc:sldMkLst>
          <pc:docMk/>
          <pc:sldMk cId="3380249085" sldId="264"/>
        </pc:sldMkLst>
        <pc:spChg chg="mod">
          <ac:chgData name="alexandr22008@mail.ru" userId="PS8HkHLwjbZOSECo/Axeg79iUvqW4KNapEcewF6n488=" providerId="None" clId="Web-{ACB7FCC2-E1FE-4FDE-BB56-C0EF5C201AB4}" dt="2021-10-02T05:50:25.893" v="1417" actId="20577"/>
          <ac:spMkLst>
            <pc:docMk/>
            <pc:sldMk cId="3380249085" sldId="264"/>
            <ac:spMk id="2" creationId="{8F65EC12-9549-4469-9814-D09654A8B4E9}"/>
          </ac:spMkLst>
        </pc:spChg>
        <pc:spChg chg="del">
          <ac:chgData name="alexandr22008@mail.ru" userId="PS8HkHLwjbZOSECo/Axeg79iUvqW4KNapEcewF6n488=" providerId="None" clId="Web-{ACB7FCC2-E1FE-4FDE-BB56-C0EF5C201AB4}" dt="2021-10-02T05:50:43.252" v="1418"/>
          <ac:spMkLst>
            <pc:docMk/>
            <pc:sldMk cId="3380249085" sldId="264"/>
            <ac:spMk id="3" creationId="{6702D614-797D-4DC3-8CF7-5519CC4883E4}"/>
          </ac:spMkLst>
        </pc:spChg>
        <pc:graphicFrameChg chg="add mod ord modGraphic">
          <ac:chgData name="alexandr22008@mail.ru" userId="PS8HkHLwjbZOSECo/Axeg79iUvqW4KNapEcewF6n488=" providerId="None" clId="Web-{ACB7FCC2-E1FE-4FDE-BB56-C0EF5C201AB4}" dt="2021-10-02T05:53:46.115" v="1458"/>
          <ac:graphicFrameMkLst>
            <pc:docMk/>
            <pc:sldMk cId="3380249085" sldId="264"/>
            <ac:graphicFrameMk id="4" creationId="{AA55774A-7755-4304-9998-65E2EFE19924}"/>
          </ac:graphicFrameMkLst>
        </pc:graphicFrameChg>
      </pc:sldChg>
      <pc:sldChg chg="modSp add replId">
        <pc:chgData name="alexandr22008@mail.ru" userId="PS8HkHLwjbZOSECo/Axeg79iUvqW4KNapEcewF6n488=" providerId="None" clId="Web-{ACB7FCC2-E1FE-4FDE-BB56-C0EF5C201AB4}" dt="2021-10-02T05:48:50.703" v="1388" actId="20577"/>
        <pc:sldMkLst>
          <pc:docMk/>
          <pc:sldMk cId="3053004349" sldId="265"/>
        </pc:sldMkLst>
        <pc:spChg chg="mod">
          <ac:chgData name="alexandr22008@mail.ru" userId="PS8HkHLwjbZOSECo/Axeg79iUvqW4KNapEcewF6n488=" providerId="None" clId="Web-{ACB7FCC2-E1FE-4FDE-BB56-C0EF5C201AB4}" dt="2021-10-02T05:47:03.389" v="1302" actId="20577"/>
          <ac:spMkLst>
            <pc:docMk/>
            <pc:sldMk cId="3053004349" sldId="265"/>
            <ac:spMk id="2" creationId="{2B7F11D9-CBBB-4047-AC9F-F1BB2B45EC92}"/>
          </ac:spMkLst>
        </pc:spChg>
        <pc:spChg chg="mod">
          <ac:chgData name="alexandr22008@mail.ru" userId="PS8HkHLwjbZOSECo/Axeg79iUvqW4KNapEcewF6n488=" providerId="None" clId="Web-{ACB7FCC2-E1FE-4FDE-BB56-C0EF5C201AB4}" dt="2021-10-02T05:48:50.703" v="1388" actId="20577"/>
          <ac:spMkLst>
            <pc:docMk/>
            <pc:sldMk cId="3053004349" sldId="265"/>
            <ac:spMk id="3" creationId="{956BD4BE-BA19-4ADD-AF32-C6032B87E6B7}"/>
          </ac:spMkLst>
        </pc:spChg>
      </pc:sldChg>
      <pc:sldChg chg="addSp delSp modSp new">
        <pc:chgData name="alexandr22008@mail.ru" userId="PS8HkHLwjbZOSECo/Axeg79iUvqW4KNapEcewF6n488=" providerId="None" clId="Web-{ACB7FCC2-E1FE-4FDE-BB56-C0EF5C201AB4}" dt="2021-10-02T06:04:05.268" v="1574" actId="20577"/>
        <pc:sldMkLst>
          <pc:docMk/>
          <pc:sldMk cId="1849157156" sldId="266"/>
        </pc:sldMkLst>
        <pc:spChg chg="mod">
          <ac:chgData name="alexandr22008@mail.ru" userId="PS8HkHLwjbZOSECo/Axeg79iUvqW4KNapEcewF6n488=" providerId="None" clId="Web-{ACB7FCC2-E1FE-4FDE-BB56-C0EF5C201AB4}" dt="2021-10-02T05:54:12.944" v="1471" actId="20577"/>
          <ac:spMkLst>
            <pc:docMk/>
            <pc:sldMk cId="1849157156" sldId="266"/>
            <ac:spMk id="2" creationId="{DAE60968-2A2C-496B-939D-ACBCBD3DFD10}"/>
          </ac:spMkLst>
        </pc:spChg>
        <pc:spChg chg="add del">
          <ac:chgData name="alexandr22008@mail.ru" userId="PS8HkHLwjbZOSECo/Axeg79iUvqW4KNapEcewF6n488=" providerId="None" clId="Web-{ACB7FCC2-E1FE-4FDE-BB56-C0EF5C201AB4}" dt="2021-10-02T05:54:41.835" v="1474"/>
          <ac:spMkLst>
            <pc:docMk/>
            <pc:sldMk cId="1849157156" sldId="266"/>
            <ac:spMk id="3" creationId="{1F09972D-F992-411D-9C0C-1D759A067166}"/>
          </ac:spMkLst>
        </pc:spChg>
        <pc:graphicFrameChg chg="add del mod ord modGraphic">
          <ac:chgData name="alexandr22008@mail.ru" userId="PS8HkHLwjbZOSECo/Axeg79iUvqW4KNapEcewF6n488=" providerId="None" clId="Web-{ACB7FCC2-E1FE-4FDE-BB56-C0EF5C201AB4}" dt="2021-10-02T05:54:24.866" v="1473"/>
          <ac:graphicFrameMkLst>
            <pc:docMk/>
            <pc:sldMk cId="1849157156" sldId="266"/>
            <ac:graphicFrameMk id="4" creationId="{7816DC64-2CFD-45D4-B1CF-E6A74D1BA80F}"/>
          </ac:graphicFrameMkLst>
        </pc:graphicFrameChg>
        <pc:graphicFrameChg chg="add mod ord modGraphic">
          <ac:chgData name="alexandr22008@mail.ru" userId="PS8HkHLwjbZOSECo/Axeg79iUvqW4KNapEcewF6n488=" providerId="None" clId="Web-{ACB7FCC2-E1FE-4FDE-BB56-C0EF5C201AB4}" dt="2021-10-02T06:04:05.268" v="1574" actId="20577"/>
          <ac:graphicFrameMkLst>
            <pc:docMk/>
            <pc:sldMk cId="1849157156" sldId="266"/>
            <ac:graphicFrameMk id="11" creationId="{15CFB479-8607-43A9-9C0B-C9C448A2DA46}"/>
          </ac:graphicFrameMkLst>
        </pc:graphicFrameChg>
        <pc:graphicFrameChg chg="add del mod modGraphic">
          <ac:chgData name="alexandr22008@mail.ru" userId="PS8HkHLwjbZOSECo/Axeg79iUvqW4KNapEcewF6n488=" providerId="None" clId="Web-{ACB7FCC2-E1FE-4FDE-BB56-C0EF5C201AB4}" dt="2021-10-02T05:59:25.356" v="1522"/>
          <ac:graphicFrameMkLst>
            <pc:docMk/>
            <pc:sldMk cId="1849157156" sldId="266"/>
            <ac:graphicFrameMk id="920" creationId="{A8C935EC-C801-413E-9245-009775CAD197}"/>
          </ac:graphicFrameMkLst>
        </pc:graphicFrameChg>
      </pc:sldChg>
      <pc:sldChg chg="addSp delSp modSp new del">
        <pc:chgData name="alexandr22008@mail.ru" userId="PS8HkHLwjbZOSECo/Axeg79iUvqW4KNapEcewF6n488=" providerId="None" clId="Web-{ACB7FCC2-E1FE-4FDE-BB56-C0EF5C201AB4}" dt="2021-10-02T05:50:09.267" v="1406"/>
        <pc:sldMkLst>
          <pc:docMk/>
          <pc:sldMk cId="3197631547" sldId="266"/>
        </pc:sldMkLst>
        <pc:spChg chg="mod">
          <ac:chgData name="alexandr22008@mail.ru" userId="PS8HkHLwjbZOSECo/Axeg79iUvqW4KNapEcewF6n488=" providerId="None" clId="Web-{ACB7FCC2-E1FE-4FDE-BB56-C0EF5C201AB4}" dt="2021-10-02T05:49:06.344" v="1403" actId="20577"/>
          <ac:spMkLst>
            <pc:docMk/>
            <pc:sldMk cId="3197631547" sldId="266"/>
            <ac:spMk id="2" creationId="{680EA69F-0AE2-4B8C-85A7-8B32B08EC53D}"/>
          </ac:spMkLst>
        </pc:spChg>
        <pc:spChg chg="del">
          <ac:chgData name="alexandr22008@mail.ru" userId="PS8HkHLwjbZOSECo/Axeg79iUvqW4KNapEcewF6n488=" providerId="None" clId="Web-{ACB7FCC2-E1FE-4FDE-BB56-C0EF5C201AB4}" dt="2021-10-02T05:49:16.938" v="1404"/>
          <ac:spMkLst>
            <pc:docMk/>
            <pc:sldMk cId="3197631547" sldId="266"/>
            <ac:spMk id="3" creationId="{6E6D8B8E-FF07-4E80-BBC3-5B4EBE9185C1}"/>
          </ac:spMkLst>
        </pc:spChg>
        <pc:graphicFrameChg chg="add mod ord modGraphic">
          <ac:chgData name="alexandr22008@mail.ru" userId="PS8HkHLwjbZOSECo/Axeg79iUvqW4KNapEcewF6n488=" providerId="None" clId="Web-{ACB7FCC2-E1FE-4FDE-BB56-C0EF5C201AB4}" dt="2021-10-02T05:49:16.938" v="1404"/>
          <ac:graphicFrameMkLst>
            <pc:docMk/>
            <pc:sldMk cId="3197631547" sldId="266"/>
            <ac:graphicFrameMk id="4" creationId="{07B1D78D-7961-44AC-8024-8D7706B7F251}"/>
          </ac:graphicFrameMkLst>
        </pc:graphicFrameChg>
        <pc:graphicFrameChg chg="add mod modGraphic">
          <ac:chgData name="alexandr22008@mail.ru" userId="PS8HkHLwjbZOSECo/Axeg79iUvqW4KNapEcewF6n488=" providerId="None" clId="Web-{ACB7FCC2-E1FE-4FDE-BB56-C0EF5C201AB4}" dt="2021-10-02T05:49:48.111" v="1405"/>
          <ac:graphicFrameMkLst>
            <pc:docMk/>
            <pc:sldMk cId="3197631547" sldId="266"/>
            <ac:graphicFrameMk id="17" creationId="{B4ED99BE-9382-4D7C-B8CD-C4D578A24E9E}"/>
          </ac:graphicFrameMkLst>
        </pc:graphicFrameChg>
      </pc:sldChg>
      <pc:sldChg chg="addSp delSp modSp new">
        <pc:chgData name="alexandr22008@mail.ru" userId="PS8HkHLwjbZOSECo/Axeg79iUvqW4KNapEcewF6n488=" providerId="None" clId="Web-{ACB7FCC2-E1FE-4FDE-BB56-C0EF5C201AB4}" dt="2021-10-02T06:09:22.121" v="1685" actId="20577"/>
        <pc:sldMkLst>
          <pc:docMk/>
          <pc:sldMk cId="1314275063" sldId="267"/>
        </pc:sldMkLst>
        <pc:spChg chg="mod">
          <ac:chgData name="alexandr22008@mail.ru" userId="PS8HkHLwjbZOSECo/Axeg79iUvqW4KNapEcewF6n488=" providerId="None" clId="Web-{ACB7FCC2-E1FE-4FDE-BB56-C0EF5C201AB4}" dt="2021-10-02T06:09:22.121" v="1685" actId="20577"/>
          <ac:spMkLst>
            <pc:docMk/>
            <pc:sldMk cId="1314275063" sldId="267"/>
            <ac:spMk id="2" creationId="{299A6680-FC81-43CB-9405-8D2AF4FF61DF}"/>
          </ac:spMkLst>
        </pc:spChg>
        <pc:spChg chg="del">
          <ac:chgData name="alexandr22008@mail.ru" userId="PS8HkHLwjbZOSECo/Axeg79iUvqW4KNapEcewF6n488=" providerId="None" clId="Web-{ACB7FCC2-E1FE-4FDE-BB56-C0EF5C201AB4}" dt="2021-10-02T06:06:38.493" v="1604"/>
          <ac:spMkLst>
            <pc:docMk/>
            <pc:sldMk cId="1314275063" sldId="267"/>
            <ac:spMk id="3" creationId="{86DED1EA-0831-40B8-9B23-99CFCD3F1F12}"/>
          </ac:spMkLst>
        </pc:spChg>
        <pc:graphicFrameChg chg="add mod ord modGraphic">
          <ac:chgData name="alexandr22008@mail.ru" userId="PS8HkHLwjbZOSECo/Axeg79iUvqW4KNapEcewF6n488=" providerId="None" clId="Web-{ACB7FCC2-E1FE-4FDE-BB56-C0EF5C201AB4}" dt="2021-10-02T06:08:49.652" v="1668" actId="20577"/>
          <ac:graphicFrameMkLst>
            <pc:docMk/>
            <pc:sldMk cId="1314275063" sldId="267"/>
            <ac:graphicFrameMk id="4" creationId="{7B2098AD-B0DC-4D5E-8249-15CB806411E6}"/>
          </ac:graphicFrameMkLst>
        </pc:graphicFrameChg>
      </pc:sldChg>
      <pc:sldChg chg="addSp delSp modSp new del">
        <pc:chgData name="alexandr22008@mail.ru" userId="PS8HkHLwjbZOSECo/Axeg79iUvqW4KNapEcewF6n488=" providerId="None" clId="Web-{ACB7FCC2-E1FE-4FDE-BB56-C0EF5C201AB4}" dt="2021-10-02T06:05:39.633" v="1592"/>
        <pc:sldMkLst>
          <pc:docMk/>
          <pc:sldMk cId="2346077464" sldId="267"/>
        </pc:sldMkLst>
        <pc:spChg chg="mod">
          <ac:chgData name="alexandr22008@mail.ru" userId="PS8HkHLwjbZOSECo/Axeg79iUvqW4KNapEcewF6n488=" providerId="None" clId="Web-{ACB7FCC2-E1FE-4FDE-BB56-C0EF5C201AB4}" dt="2021-10-02T06:04:15.815" v="1582" actId="20577"/>
          <ac:spMkLst>
            <pc:docMk/>
            <pc:sldMk cId="2346077464" sldId="267"/>
            <ac:spMk id="2" creationId="{8CA28103-7A27-4F94-93E0-FC238C8CB81F}"/>
          </ac:spMkLst>
        </pc:spChg>
        <pc:spChg chg="del">
          <ac:chgData name="alexandr22008@mail.ru" userId="PS8HkHLwjbZOSECo/Axeg79iUvqW4KNapEcewF6n488=" providerId="None" clId="Web-{ACB7FCC2-E1FE-4FDE-BB56-C0EF5C201AB4}" dt="2021-10-02T06:04:20.377" v="1583"/>
          <ac:spMkLst>
            <pc:docMk/>
            <pc:sldMk cId="2346077464" sldId="267"/>
            <ac:spMk id="3" creationId="{CC3D80D3-BF7F-4F9F-8A9F-087563819DC6}"/>
          </ac:spMkLst>
        </pc:spChg>
        <pc:graphicFrameChg chg="add mod ord modGraphic">
          <ac:chgData name="alexandr22008@mail.ru" userId="PS8HkHLwjbZOSECo/Axeg79iUvqW4KNapEcewF6n488=" providerId="None" clId="Web-{ACB7FCC2-E1FE-4FDE-BB56-C0EF5C201AB4}" dt="2021-10-02T06:05:30.070" v="1591"/>
          <ac:graphicFrameMkLst>
            <pc:docMk/>
            <pc:sldMk cId="2346077464" sldId="267"/>
            <ac:graphicFrameMk id="4" creationId="{C8725275-F120-4EF6-B8AE-F2275BBC0017}"/>
          </ac:graphicFrameMkLst>
        </pc:graphicFrameChg>
      </pc:sldChg>
      <pc:sldChg chg="addSp delSp modSp new">
        <pc:chgData name="alexandr22008@mail.ru" userId="PS8HkHLwjbZOSECo/Axeg79iUvqW4KNapEcewF6n488=" providerId="None" clId="Web-{ACB7FCC2-E1FE-4FDE-BB56-C0EF5C201AB4}" dt="2021-10-02T06:14:19.627" v="1759" actId="1076"/>
        <pc:sldMkLst>
          <pc:docMk/>
          <pc:sldMk cId="2510532161" sldId="268"/>
        </pc:sldMkLst>
        <pc:spChg chg="mod">
          <ac:chgData name="alexandr22008@mail.ru" userId="PS8HkHLwjbZOSECo/Axeg79iUvqW4KNapEcewF6n488=" providerId="None" clId="Web-{ACB7FCC2-E1FE-4FDE-BB56-C0EF5C201AB4}" dt="2021-10-02T06:09:42.950" v="1697" actId="20577"/>
          <ac:spMkLst>
            <pc:docMk/>
            <pc:sldMk cId="2510532161" sldId="268"/>
            <ac:spMk id="2" creationId="{A70257A8-0D95-42F8-93DD-DC3C42FB158B}"/>
          </ac:spMkLst>
        </pc:spChg>
        <pc:spChg chg="del">
          <ac:chgData name="alexandr22008@mail.ru" userId="PS8HkHLwjbZOSECo/Axeg79iUvqW4KNapEcewF6n488=" providerId="None" clId="Web-{ACB7FCC2-E1FE-4FDE-BB56-C0EF5C201AB4}" dt="2021-10-02T06:09:59.513" v="1698"/>
          <ac:spMkLst>
            <pc:docMk/>
            <pc:sldMk cId="2510532161" sldId="268"/>
            <ac:spMk id="3" creationId="{A3E0A45B-7F1C-4435-A18D-65AC4F82787E}"/>
          </ac:spMkLst>
        </pc:spChg>
        <pc:graphicFrameChg chg="add mod ord modGraphic">
          <ac:chgData name="alexandr22008@mail.ru" userId="PS8HkHLwjbZOSECo/Axeg79iUvqW4KNapEcewF6n488=" providerId="None" clId="Web-{ACB7FCC2-E1FE-4FDE-BB56-C0EF5C201AB4}" dt="2021-10-02T06:14:03.298" v="1757" actId="1076"/>
          <ac:graphicFrameMkLst>
            <pc:docMk/>
            <pc:sldMk cId="2510532161" sldId="268"/>
            <ac:graphicFrameMk id="4" creationId="{BBECDB6F-37D7-47B8-9FA8-331A011DB7A5}"/>
          </ac:graphicFrameMkLst>
        </pc:graphicFrameChg>
        <pc:graphicFrameChg chg="add mod modGraphic">
          <ac:chgData name="alexandr22008@mail.ru" userId="PS8HkHLwjbZOSECo/Axeg79iUvqW4KNapEcewF6n488=" providerId="None" clId="Web-{ACB7FCC2-E1FE-4FDE-BB56-C0EF5C201AB4}" dt="2021-10-02T06:14:16.830" v="1758" actId="1076"/>
          <ac:graphicFrameMkLst>
            <pc:docMk/>
            <pc:sldMk cId="2510532161" sldId="268"/>
            <ac:graphicFrameMk id="196" creationId="{A45AB3A3-E32C-49A9-AE7C-8F46F432E766}"/>
          </ac:graphicFrameMkLst>
        </pc:graphicFrameChg>
        <pc:graphicFrameChg chg="add mod modGraphic">
          <ac:chgData name="alexandr22008@mail.ru" userId="PS8HkHLwjbZOSECo/Axeg79iUvqW4KNapEcewF6n488=" providerId="None" clId="Web-{ACB7FCC2-E1FE-4FDE-BB56-C0EF5C201AB4}" dt="2021-10-02T06:14:19.627" v="1759" actId="1076"/>
          <ac:graphicFrameMkLst>
            <pc:docMk/>
            <pc:sldMk cId="2510532161" sldId="268"/>
            <ac:graphicFrameMk id="277" creationId="{30F47FEE-AADF-461C-8CD7-4AA89797A948}"/>
          </ac:graphicFrameMkLst>
        </pc:graphicFrameChg>
      </pc:sldChg>
      <pc:sldChg chg="addSp modSp new">
        <pc:chgData name="alexandr22008@mail.ru" userId="PS8HkHLwjbZOSECo/Axeg79iUvqW4KNapEcewF6n488=" providerId="None" clId="Web-{ACB7FCC2-E1FE-4FDE-BB56-C0EF5C201AB4}" dt="2021-10-02T06:19:53.789" v="1883" actId="1076"/>
        <pc:sldMkLst>
          <pc:docMk/>
          <pc:sldMk cId="1191738461" sldId="269"/>
        </pc:sldMkLst>
        <pc:spChg chg="mod">
          <ac:chgData name="alexandr22008@mail.ru" userId="PS8HkHLwjbZOSECo/Axeg79iUvqW4KNapEcewF6n488=" providerId="None" clId="Web-{ACB7FCC2-E1FE-4FDE-BB56-C0EF5C201AB4}" dt="2021-10-02T06:15:13.034" v="1778" actId="20577"/>
          <ac:spMkLst>
            <pc:docMk/>
            <pc:sldMk cId="1191738461" sldId="269"/>
            <ac:spMk id="2" creationId="{2A344F7E-C496-4C49-9DE5-C68282FF6922}"/>
          </ac:spMkLst>
        </pc:spChg>
        <pc:spChg chg="mod">
          <ac:chgData name="alexandr22008@mail.ru" userId="PS8HkHLwjbZOSECo/Axeg79iUvqW4KNapEcewF6n488=" providerId="None" clId="Web-{ACB7FCC2-E1FE-4FDE-BB56-C0EF5C201AB4}" dt="2021-10-02T06:19:48.320" v="1881" actId="20577"/>
          <ac:spMkLst>
            <pc:docMk/>
            <pc:sldMk cId="1191738461" sldId="269"/>
            <ac:spMk id="3" creationId="{3056B395-BEE3-4CE3-808E-945B38DC891F}"/>
          </ac:spMkLst>
        </pc:spChg>
        <pc:graphicFrameChg chg="add mod">
          <ac:chgData name="alexandr22008@mail.ru" userId="PS8HkHLwjbZOSECo/Axeg79iUvqW4KNapEcewF6n488=" providerId="None" clId="Web-{ACB7FCC2-E1FE-4FDE-BB56-C0EF5C201AB4}" dt="2021-10-02T06:19:53.789" v="1883" actId="1076"/>
          <ac:graphicFrameMkLst>
            <pc:docMk/>
            <pc:sldMk cId="1191738461" sldId="269"/>
            <ac:graphicFrameMk id="5" creationId="{B5F3B206-41F6-4576-A64C-3421F49F50F2}"/>
          </ac:graphicFrameMkLst>
        </pc:graphicFrameChg>
      </pc:sldChg>
      <pc:sldChg chg="modSp new">
        <pc:chgData name="alexandr22008@mail.ru" userId="PS8HkHLwjbZOSECo/Axeg79iUvqW4KNapEcewF6n488=" providerId="None" clId="Web-{ACB7FCC2-E1FE-4FDE-BB56-C0EF5C201AB4}" dt="2021-10-02T06:24:04.026" v="2065" actId="20577"/>
        <pc:sldMkLst>
          <pc:docMk/>
          <pc:sldMk cId="1498892250" sldId="270"/>
        </pc:sldMkLst>
        <pc:spChg chg="mod">
          <ac:chgData name="alexandr22008@mail.ru" userId="PS8HkHLwjbZOSECo/Axeg79iUvqW4KNapEcewF6n488=" providerId="None" clId="Web-{ACB7FCC2-E1FE-4FDE-BB56-C0EF5C201AB4}" dt="2021-10-02T06:20:13.618" v="1899" actId="20577"/>
          <ac:spMkLst>
            <pc:docMk/>
            <pc:sldMk cId="1498892250" sldId="270"/>
            <ac:spMk id="2" creationId="{A1451114-156F-4921-85BF-7C680913838F}"/>
          </ac:spMkLst>
        </pc:spChg>
        <pc:spChg chg="mod">
          <ac:chgData name="alexandr22008@mail.ru" userId="PS8HkHLwjbZOSECo/Axeg79iUvqW4KNapEcewF6n488=" providerId="None" clId="Web-{ACB7FCC2-E1FE-4FDE-BB56-C0EF5C201AB4}" dt="2021-10-02T06:24:04.026" v="2065" actId="20577"/>
          <ac:spMkLst>
            <pc:docMk/>
            <pc:sldMk cId="1498892250" sldId="270"/>
            <ac:spMk id="3" creationId="{E3021551-4B5E-4C2F-96F5-A267C3B0586F}"/>
          </ac:spMkLst>
        </pc:spChg>
      </pc:sldChg>
      <pc:sldChg chg="modSp new">
        <pc:chgData name="alexandr22008@mail.ru" userId="PS8HkHLwjbZOSECo/Axeg79iUvqW4KNapEcewF6n488=" providerId="None" clId="Web-{ACB7FCC2-E1FE-4FDE-BB56-C0EF5C201AB4}" dt="2021-10-02T06:24:58.514" v="2094" actId="20577"/>
        <pc:sldMkLst>
          <pc:docMk/>
          <pc:sldMk cId="837195633" sldId="271"/>
        </pc:sldMkLst>
        <pc:spChg chg="mod">
          <ac:chgData name="alexandr22008@mail.ru" userId="PS8HkHLwjbZOSECo/Axeg79iUvqW4KNapEcewF6n488=" providerId="None" clId="Web-{ACB7FCC2-E1FE-4FDE-BB56-C0EF5C201AB4}" dt="2021-10-02T06:24:58.514" v="2094" actId="20577"/>
          <ac:spMkLst>
            <pc:docMk/>
            <pc:sldMk cId="837195633" sldId="271"/>
            <ac:spMk id="2" creationId="{A64A29B4-5131-4B83-A9FC-F48D73352933}"/>
          </ac:spMkLst>
        </pc:spChg>
      </pc:sldChg>
      <pc:sldChg chg="modSp new">
        <pc:chgData name="alexandr22008@mail.ru" userId="PS8HkHLwjbZOSECo/Axeg79iUvqW4KNapEcewF6n488=" providerId="None" clId="Web-{ACB7FCC2-E1FE-4FDE-BB56-C0EF5C201AB4}" dt="2021-10-02T06:29:52.675" v="2234" actId="20577"/>
        <pc:sldMkLst>
          <pc:docMk/>
          <pc:sldMk cId="973033531" sldId="272"/>
        </pc:sldMkLst>
        <pc:spChg chg="mod">
          <ac:chgData name="alexandr22008@mail.ru" userId="PS8HkHLwjbZOSECo/Axeg79iUvqW4KNapEcewF6n488=" providerId="None" clId="Web-{ACB7FCC2-E1FE-4FDE-BB56-C0EF5C201AB4}" dt="2021-10-02T06:25:47.718" v="2118" actId="20577"/>
          <ac:spMkLst>
            <pc:docMk/>
            <pc:sldMk cId="973033531" sldId="272"/>
            <ac:spMk id="2" creationId="{A6440093-5629-4D16-84E3-D9787D760B6C}"/>
          </ac:spMkLst>
        </pc:spChg>
        <pc:spChg chg="mod">
          <ac:chgData name="alexandr22008@mail.ru" userId="PS8HkHLwjbZOSECo/Axeg79iUvqW4KNapEcewF6n488=" providerId="None" clId="Web-{ACB7FCC2-E1FE-4FDE-BB56-C0EF5C201AB4}" dt="2021-10-02T06:29:52.675" v="2234" actId="20577"/>
          <ac:spMkLst>
            <pc:docMk/>
            <pc:sldMk cId="973033531" sldId="272"/>
            <ac:spMk id="3" creationId="{A22230AF-FA5A-4D9C-AB38-B5A03D9FF2A5}"/>
          </ac:spMkLst>
        </pc:spChg>
      </pc:sldChg>
      <pc:sldChg chg="addSp delSp modSp new">
        <pc:chgData name="alexandr22008@mail.ru" userId="PS8HkHLwjbZOSECo/Axeg79iUvqW4KNapEcewF6n488=" providerId="None" clId="Web-{ACB7FCC2-E1FE-4FDE-BB56-C0EF5C201AB4}" dt="2021-10-02T06:34:37.962" v="2372" actId="1076"/>
        <pc:sldMkLst>
          <pc:docMk/>
          <pc:sldMk cId="1488812710" sldId="273"/>
        </pc:sldMkLst>
        <pc:spChg chg="mod">
          <ac:chgData name="alexandr22008@mail.ru" userId="PS8HkHLwjbZOSECo/Axeg79iUvqW4KNapEcewF6n488=" providerId="None" clId="Web-{ACB7FCC2-E1FE-4FDE-BB56-C0EF5C201AB4}" dt="2021-10-02T06:30:30.582" v="2260" actId="20577"/>
          <ac:spMkLst>
            <pc:docMk/>
            <pc:sldMk cId="1488812710" sldId="273"/>
            <ac:spMk id="2" creationId="{ECF7C167-4F24-439B-9C4C-5C3423A0F549}"/>
          </ac:spMkLst>
        </pc:spChg>
        <pc:spChg chg="del">
          <ac:chgData name="alexandr22008@mail.ru" userId="PS8HkHLwjbZOSECo/Axeg79iUvqW4KNapEcewF6n488=" providerId="None" clId="Web-{ACB7FCC2-E1FE-4FDE-BB56-C0EF5C201AB4}" dt="2021-10-02T06:30:56.005" v="2261"/>
          <ac:spMkLst>
            <pc:docMk/>
            <pc:sldMk cId="1488812710" sldId="273"/>
            <ac:spMk id="3" creationId="{B6FB5D3D-E872-4676-A345-941F8114398B}"/>
          </ac:spMkLst>
        </pc:spChg>
        <pc:graphicFrameChg chg="add mod ord modGraphic">
          <ac:chgData name="alexandr22008@mail.ru" userId="PS8HkHLwjbZOSECo/Axeg79iUvqW4KNapEcewF6n488=" providerId="None" clId="Web-{ACB7FCC2-E1FE-4FDE-BB56-C0EF5C201AB4}" dt="2021-10-02T06:34:32.681" v="2371" actId="1076"/>
          <ac:graphicFrameMkLst>
            <pc:docMk/>
            <pc:sldMk cId="1488812710" sldId="273"/>
            <ac:graphicFrameMk id="4" creationId="{F029B11A-D0C5-46CE-97D4-F96CCA961EFF}"/>
          </ac:graphicFrameMkLst>
        </pc:graphicFrameChg>
        <pc:graphicFrameChg chg="add mod modGraphic">
          <ac:chgData name="alexandr22008@mail.ru" userId="PS8HkHLwjbZOSECo/Axeg79iUvqW4KNapEcewF6n488=" providerId="None" clId="Web-{ACB7FCC2-E1FE-4FDE-BB56-C0EF5C201AB4}" dt="2021-10-02T06:34:37.962" v="2372" actId="1076"/>
          <ac:graphicFrameMkLst>
            <pc:docMk/>
            <pc:sldMk cId="1488812710" sldId="273"/>
            <ac:graphicFrameMk id="395" creationId="{A017226E-1BB0-485B-96F0-94C508FE17C7}"/>
          </ac:graphicFrameMkLst>
        </pc:graphicFrameChg>
      </pc:sldChg>
      <pc:sldChg chg="modSp new">
        <pc:chgData name="alexandr22008@mail.ru" userId="PS8HkHLwjbZOSECo/Axeg79iUvqW4KNapEcewF6n488=" providerId="None" clId="Web-{ACB7FCC2-E1FE-4FDE-BB56-C0EF5C201AB4}" dt="2021-10-02T06:39:53.718" v="2574" actId="20577"/>
        <pc:sldMkLst>
          <pc:docMk/>
          <pc:sldMk cId="1853205928" sldId="274"/>
        </pc:sldMkLst>
        <pc:spChg chg="mod">
          <ac:chgData name="alexandr22008@mail.ru" userId="PS8HkHLwjbZOSECo/Axeg79iUvqW4KNapEcewF6n488=" providerId="None" clId="Web-{ACB7FCC2-E1FE-4FDE-BB56-C0EF5C201AB4}" dt="2021-10-02T06:35:40.401" v="2395" actId="20577"/>
          <ac:spMkLst>
            <pc:docMk/>
            <pc:sldMk cId="1853205928" sldId="274"/>
            <ac:spMk id="2" creationId="{767F45DF-BEB4-46D6-AFA1-BFE19088E3E9}"/>
          </ac:spMkLst>
        </pc:spChg>
        <pc:spChg chg="mod">
          <ac:chgData name="alexandr22008@mail.ru" userId="PS8HkHLwjbZOSECo/Axeg79iUvqW4KNapEcewF6n488=" providerId="None" clId="Web-{ACB7FCC2-E1FE-4FDE-BB56-C0EF5C201AB4}" dt="2021-10-02T06:39:53.718" v="2574" actId="20577"/>
          <ac:spMkLst>
            <pc:docMk/>
            <pc:sldMk cId="1853205928" sldId="274"/>
            <ac:spMk id="3" creationId="{6697565B-67EE-415F-8B2C-A602CCE1A437}"/>
          </ac:spMkLst>
        </pc:spChg>
      </pc:sldChg>
      <pc:sldChg chg="modSp new">
        <pc:chgData name="alexandr22008@mail.ru" userId="PS8HkHLwjbZOSECo/Axeg79iUvqW4KNapEcewF6n488=" providerId="None" clId="Web-{ACB7FCC2-E1FE-4FDE-BB56-C0EF5C201AB4}" dt="2021-10-02T06:45:00.943" v="2843" actId="20577"/>
        <pc:sldMkLst>
          <pc:docMk/>
          <pc:sldMk cId="1603505226" sldId="275"/>
        </pc:sldMkLst>
        <pc:spChg chg="mod">
          <ac:chgData name="alexandr22008@mail.ru" userId="PS8HkHLwjbZOSECo/Axeg79iUvqW4KNapEcewF6n488=" providerId="None" clId="Web-{ACB7FCC2-E1FE-4FDE-BB56-C0EF5C201AB4}" dt="2021-10-02T06:40:14.109" v="2595" actId="20577"/>
          <ac:spMkLst>
            <pc:docMk/>
            <pc:sldMk cId="1603505226" sldId="275"/>
            <ac:spMk id="2" creationId="{7AD70B64-58F6-49A5-87DB-CC525C38C425}"/>
          </ac:spMkLst>
        </pc:spChg>
        <pc:spChg chg="mod">
          <ac:chgData name="alexandr22008@mail.ru" userId="PS8HkHLwjbZOSECo/Axeg79iUvqW4KNapEcewF6n488=" providerId="None" clId="Web-{ACB7FCC2-E1FE-4FDE-BB56-C0EF5C201AB4}" dt="2021-10-02T06:45:00.943" v="2843" actId="20577"/>
          <ac:spMkLst>
            <pc:docMk/>
            <pc:sldMk cId="1603505226" sldId="275"/>
            <ac:spMk id="3" creationId="{34EE452D-66C7-44A0-A133-DC19EFD25F5E}"/>
          </ac:spMkLst>
        </pc:spChg>
      </pc:sldChg>
      <pc:sldChg chg="addSp delSp modSp new">
        <pc:chgData name="alexandr22008@mail.ru" userId="PS8HkHLwjbZOSECo/Axeg79iUvqW4KNapEcewF6n488=" providerId="None" clId="Web-{ACB7FCC2-E1FE-4FDE-BB56-C0EF5C201AB4}" dt="2021-10-02T07:47:03.954" v="3867" actId="20577"/>
        <pc:sldMkLst>
          <pc:docMk/>
          <pc:sldMk cId="3808053141" sldId="276"/>
        </pc:sldMkLst>
        <pc:spChg chg="del">
          <ac:chgData name="alexandr22008@mail.ru" userId="PS8HkHLwjbZOSECo/Axeg79iUvqW4KNapEcewF6n488=" providerId="None" clId="Web-{ACB7FCC2-E1FE-4FDE-BB56-C0EF5C201AB4}" dt="2021-10-02T06:53:11.438" v="2895"/>
          <ac:spMkLst>
            <pc:docMk/>
            <pc:sldMk cId="3808053141" sldId="276"/>
            <ac:spMk id="2" creationId="{EE417029-E827-4620-B194-552CAF452C4C}"/>
          </ac:spMkLst>
        </pc:spChg>
        <pc:spChg chg="mod">
          <ac:chgData name="alexandr22008@mail.ru" userId="PS8HkHLwjbZOSECo/Axeg79iUvqW4KNapEcewF6n488=" providerId="None" clId="Web-{ACB7FCC2-E1FE-4FDE-BB56-C0EF5C201AB4}" dt="2021-10-02T07:18:15.035" v="3248" actId="1076"/>
          <ac:spMkLst>
            <pc:docMk/>
            <pc:sldMk cId="3808053141" sldId="276"/>
            <ac:spMk id="3" creationId="{A7FFDE54-6280-4EB5-ACD8-FC59542397E8}"/>
          </ac:spMkLst>
        </pc:spChg>
        <pc:spChg chg="add mod">
          <ac:chgData name="alexandr22008@mail.ru" userId="PS8HkHLwjbZOSECo/Axeg79iUvqW4KNapEcewF6n488=" providerId="None" clId="Web-{ACB7FCC2-E1FE-4FDE-BB56-C0EF5C201AB4}" dt="2021-10-02T07:00:55.822" v="3043" actId="14100"/>
          <ac:spMkLst>
            <pc:docMk/>
            <pc:sldMk cId="3808053141" sldId="276"/>
            <ac:spMk id="4" creationId="{FA24392E-AD63-4652-8F0C-B5CF8F4A45FC}"/>
          </ac:spMkLst>
        </pc:spChg>
        <pc:spChg chg="add mod">
          <ac:chgData name="alexandr22008@mail.ru" userId="PS8HkHLwjbZOSECo/Axeg79iUvqW4KNapEcewF6n488=" providerId="None" clId="Web-{ACB7FCC2-E1FE-4FDE-BB56-C0EF5C201AB4}" dt="2021-10-02T07:00:51.650" v="3042" actId="14100"/>
          <ac:spMkLst>
            <pc:docMk/>
            <pc:sldMk cId="3808053141" sldId="276"/>
            <ac:spMk id="5" creationId="{A20057C2-018A-496C-A224-765FA8D00B56}"/>
          </ac:spMkLst>
        </pc:spChg>
        <pc:spChg chg="add mod">
          <ac:chgData name="alexandr22008@mail.ru" userId="PS8HkHLwjbZOSECo/Axeg79iUvqW4KNapEcewF6n488=" providerId="None" clId="Web-{ACB7FCC2-E1FE-4FDE-BB56-C0EF5C201AB4}" dt="2021-10-02T07:47:03.954" v="3867" actId="20577"/>
          <ac:spMkLst>
            <pc:docMk/>
            <pc:sldMk cId="3808053141" sldId="276"/>
            <ac:spMk id="6" creationId="{FCCBDA63-823F-40B1-A943-1E43A84C69B1}"/>
          </ac:spMkLst>
        </pc:spChg>
        <pc:spChg chg="add mod">
          <ac:chgData name="alexandr22008@mail.ru" userId="PS8HkHLwjbZOSECo/Axeg79iUvqW4KNapEcewF6n488=" providerId="None" clId="Web-{ACB7FCC2-E1FE-4FDE-BB56-C0EF5C201AB4}" dt="2021-10-02T07:00:43.446" v="3041" actId="14100"/>
          <ac:spMkLst>
            <pc:docMk/>
            <pc:sldMk cId="3808053141" sldId="276"/>
            <ac:spMk id="7" creationId="{9E12016E-C96A-4D9F-B1A4-96F1D7CDB90E}"/>
          </ac:spMkLst>
        </pc:spChg>
        <pc:spChg chg="add mod">
          <ac:chgData name="alexandr22008@mail.ru" userId="PS8HkHLwjbZOSECo/Axeg79iUvqW4KNapEcewF6n488=" providerId="None" clId="Web-{ACB7FCC2-E1FE-4FDE-BB56-C0EF5C201AB4}" dt="2021-10-02T07:02:01.792" v="3072" actId="20577"/>
          <ac:spMkLst>
            <pc:docMk/>
            <pc:sldMk cId="3808053141" sldId="276"/>
            <ac:spMk id="8" creationId="{1E60958E-95E0-41ED-89D3-6DBDC655E14F}"/>
          </ac:spMkLst>
        </pc:spChg>
        <pc:spChg chg="add mod">
          <ac:chgData name="alexandr22008@mail.ru" userId="PS8HkHLwjbZOSECo/Axeg79iUvqW4KNapEcewF6n488=" providerId="None" clId="Web-{ACB7FCC2-E1FE-4FDE-BB56-C0EF5C201AB4}" dt="2021-10-02T07:01:57.276" v="3071" actId="20577"/>
          <ac:spMkLst>
            <pc:docMk/>
            <pc:sldMk cId="3808053141" sldId="276"/>
            <ac:spMk id="9" creationId="{652BAF5D-0CEB-4630-9B87-F2B7A18A6A9E}"/>
          </ac:spMkLst>
        </pc:spChg>
        <pc:spChg chg="add mod">
          <ac:chgData name="alexandr22008@mail.ru" userId="PS8HkHLwjbZOSECo/Axeg79iUvqW4KNapEcewF6n488=" providerId="None" clId="Web-{ACB7FCC2-E1FE-4FDE-BB56-C0EF5C201AB4}" dt="2021-10-02T07:01:52.870" v="3070" actId="20577"/>
          <ac:spMkLst>
            <pc:docMk/>
            <pc:sldMk cId="3808053141" sldId="276"/>
            <ac:spMk id="10" creationId="{F6F59FDD-F9C1-4AD2-932E-ADD8749F62BE}"/>
          </ac:spMkLst>
        </pc:spChg>
        <pc:spChg chg="add mod">
          <ac:chgData name="alexandr22008@mail.ru" userId="PS8HkHLwjbZOSECo/Axeg79iUvqW4KNapEcewF6n488=" providerId="None" clId="Web-{ACB7FCC2-E1FE-4FDE-BB56-C0EF5C201AB4}" dt="2021-10-02T07:10:21.852" v="3195" actId="14100"/>
          <ac:spMkLst>
            <pc:docMk/>
            <pc:sldMk cId="3808053141" sldId="276"/>
            <ac:spMk id="11" creationId="{5F4C8441-FF67-4BB6-8DA4-0F07BB6DA0C2}"/>
          </ac:spMkLst>
        </pc:spChg>
        <pc:spChg chg="add mod">
          <ac:chgData name="alexandr22008@mail.ru" userId="PS8HkHLwjbZOSECo/Axeg79iUvqW4KNapEcewF6n488=" providerId="None" clId="Web-{ACB7FCC2-E1FE-4FDE-BB56-C0EF5C201AB4}" dt="2021-10-02T07:10:13.477" v="3194" actId="14100"/>
          <ac:spMkLst>
            <pc:docMk/>
            <pc:sldMk cId="3808053141" sldId="276"/>
            <ac:spMk id="12" creationId="{CE3731EF-8C6B-49DD-B09B-2B8F22B21D01}"/>
          </ac:spMkLst>
        </pc:spChg>
        <pc:spChg chg="add mod">
          <ac:chgData name="alexandr22008@mail.ru" userId="PS8HkHLwjbZOSECo/Axeg79iUvqW4KNapEcewF6n488=" providerId="None" clId="Web-{ACB7FCC2-E1FE-4FDE-BB56-C0EF5C201AB4}" dt="2021-10-02T07:10:25.102" v="3196" actId="14100"/>
          <ac:spMkLst>
            <pc:docMk/>
            <pc:sldMk cId="3808053141" sldId="276"/>
            <ac:spMk id="13" creationId="{2A904387-0FDA-4348-8D16-716983CC9F7A}"/>
          </ac:spMkLst>
        </pc:spChg>
        <pc:spChg chg="add mod">
          <ac:chgData name="alexandr22008@mail.ru" userId="PS8HkHLwjbZOSECo/Axeg79iUvqW4KNapEcewF6n488=" providerId="None" clId="Web-{ACB7FCC2-E1FE-4FDE-BB56-C0EF5C201AB4}" dt="2021-10-02T07:05:02.045" v="3125" actId="20577"/>
          <ac:spMkLst>
            <pc:docMk/>
            <pc:sldMk cId="3808053141" sldId="276"/>
            <ac:spMk id="14" creationId="{EB101A28-B5AD-474F-89E5-6A48FD9B8E54}"/>
          </ac:spMkLst>
        </pc:spChg>
        <pc:spChg chg="add mod">
          <ac:chgData name="alexandr22008@mail.ru" userId="PS8HkHLwjbZOSECo/Axeg79iUvqW4KNapEcewF6n488=" providerId="None" clId="Web-{ACB7FCC2-E1FE-4FDE-BB56-C0EF5C201AB4}" dt="2021-10-02T07:09:30.553" v="3184" actId="1076"/>
          <ac:spMkLst>
            <pc:docMk/>
            <pc:sldMk cId="3808053141" sldId="276"/>
            <ac:spMk id="15" creationId="{E605E260-ADE1-471C-99F0-AD98958071CF}"/>
          </ac:spMkLst>
        </pc:spChg>
        <pc:spChg chg="add mod">
          <ac:chgData name="alexandr22008@mail.ru" userId="PS8HkHLwjbZOSECo/Axeg79iUvqW4KNapEcewF6n488=" providerId="None" clId="Web-{ACB7FCC2-E1FE-4FDE-BB56-C0EF5C201AB4}" dt="2021-10-02T07:04:45.217" v="3121" actId="20577"/>
          <ac:spMkLst>
            <pc:docMk/>
            <pc:sldMk cId="3808053141" sldId="276"/>
            <ac:spMk id="16" creationId="{16AFC718-E288-4F1B-B227-26241A0CB2FC}"/>
          </ac:spMkLst>
        </pc:spChg>
        <pc:spChg chg="add mod">
          <ac:chgData name="alexandr22008@mail.ru" userId="PS8HkHLwjbZOSECo/Axeg79iUvqW4KNapEcewF6n488=" providerId="None" clId="Web-{ACB7FCC2-E1FE-4FDE-BB56-C0EF5C201AB4}" dt="2021-10-02T07:09:52.241" v="3190" actId="1076"/>
          <ac:spMkLst>
            <pc:docMk/>
            <pc:sldMk cId="3808053141" sldId="276"/>
            <ac:spMk id="17" creationId="{F3151D27-C1D6-4C59-A0CD-7965C27F36E0}"/>
          </ac:spMkLst>
        </pc:spChg>
        <pc:spChg chg="add mod">
          <ac:chgData name="alexandr22008@mail.ru" userId="PS8HkHLwjbZOSECo/Axeg79iUvqW4KNapEcewF6n488=" providerId="None" clId="Web-{ACB7FCC2-E1FE-4FDE-BB56-C0EF5C201AB4}" dt="2021-10-02T07:09:36.787" v="3186" actId="1076"/>
          <ac:spMkLst>
            <pc:docMk/>
            <pc:sldMk cId="3808053141" sldId="276"/>
            <ac:spMk id="18" creationId="{363A377C-1B86-4ACD-9828-8619A49D62D5}"/>
          </ac:spMkLst>
        </pc:spChg>
        <pc:spChg chg="add mod">
          <ac:chgData name="alexandr22008@mail.ru" userId="PS8HkHLwjbZOSECo/Axeg79iUvqW4KNapEcewF6n488=" providerId="None" clId="Web-{ACB7FCC2-E1FE-4FDE-BB56-C0EF5C201AB4}" dt="2021-10-02T07:09:18.053" v="3182" actId="1076"/>
          <ac:spMkLst>
            <pc:docMk/>
            <pc:sldMk cId="3808053141" sldId="276"/>
            <ac:spMk id="19" creationId="{DB7C061E-55C3-43DD-A1F9-9A1A52F95C2F}"/>
          </ac:spMkLst>
        </pc:spChg>
        <pc:spChg chg="add mod">
          <ac:chgData name="alexandr22008@mail.ru" userId="PS8HkHLwjbZOSECo/Axeg79iUvqW4KNapEcewF6n488=" providerId="None" clId="Web-{ACB7FCC2-E1FE-4FDE-BB56-C0EF5C201AB4}" dt="2021-10-02T07:10:01.696" v="3192" actId="1076"/>
          <ac:spMkLst>
            <pc:docMk/>
            <pc:sldMk cId="3808053141" sldId="276"/>
            <ac:spMk id="20" creationId="{D6FFEB41-8BA0-487D-A231-9154BCB5BA01}"/>
          </ac:spMkLst>
        </pc:spChg>
        <pc:spChg chg="add mod">
          <ac:chgData name="alexandr22008@mail.ru" userId="PS8HkHLwjbZOSECo/Axeg79iUvqW4KNapEcewF6n488=" providerId="None" clId="Web-{ACB7FCC2-E1FE-4FDE-BB56-C0EF5C201AB4}" dt="2021-10-02T07:09:44.600" v="3188" actId="1076"/>
          <ac:spMkLst>
            <pc:docMk/>
            <pc:sldMk cId="3808053141" sldId="276"/>
            <ac:spMk id="21" creationId="{61D8BECF-C5FD-449B-86DE-13D8C894E2F5}"/>
          </ac:spMkLst>
        </pc:spChg>
        <pc:spChg chg="add mod">
          <ac:chgData name="alexandr22008@mail.ru" userId="PS8HkHLwjbZOSECo/Axeg79iUvqW4KNapEcewF6n488=" providerId="None" clId="Web-{ACB7FCC2-E1FE-4FDE-BB56-C0EF5C201AB4}" dt="2021-10-02T07:09:22.803" v="3183" actId="14100"/>
          <ac:spMkLst>
            <pc:docMk/>
            <pc:sldMk cId="3808053141" sldId="276"/>
            <ac:spMk id="22" creationId="{8B33C0BA-5750-47C8-BE72-F33AEBC8C215}"/>
          </ac:spMkLst>
        </pc:spChg>
        <pc:spChg chg="add del mod">
          <ac:chgData name="alexandr22008@mail.ru" userId="PS8HkHLwjbZOSECo/Axeg79iUvqW4KNapEcewF6n488=" providerId="None" clId="Web-{ACB7FCC2-E1FE-4FDE-BB56-C0EF5C201AB4}" dt="2021-10-02T07:14:30.451" v="3222"/>
          <ac:spMkLst>
            <pc:docMk/>
            <pc:sldMk cId="3808053141" sldId="276"/>
            <ac:spMk id="27" creationId="{A96E5DEB-CD47-40F2-8CE6-03E0C6E92831}"/>
          </ac:spMkLst>
        </pc:spChg>
        <pc:cxnChg chg="add del">
          <ac:chgData name="alexandr22008@mail.ru" userId="PS8HkHLwjbZOSECo/Axeg79iUvqW4KNapEcewF6n488=" providerId="None" clId="Web-{ACB7FCC2-E1FE-4FDE-BB56-C0EF5C201AB4}" dt="2021-10-02T07:12:44.152" v="3209"/>
          <ac:cxnSpMkLst>
            <pc:docMk/>
            <pc:sldMk cId="3808053141" sldId="276"/>
            <ac:cxnSpMk id="23" creationId="{533D8523-8F96-4C08-9266-238E446544FE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12:42.980" v="3208"/>
          <ac:cxnSpMkLst>
            <pc:docMk/>
            <pc:sldMk cId="3808053141" sldId="276"/>
            <ac:cxnSpMk id="24" creationId="{2DD680E7-36D4-482A-A02E-90EFA9F543A5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12:40.902" v="3207"/>
          <ac:cxnSpMkLst>
            <pc:docMk/>
            <pc:sldMk cId="3808053141" sldId="276"/>
            <ac:cxnSpMk id="25" creationId="{B1A69AE9-7BAF-4D00-8885-517197295119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13:44.825" v="3216"/>
          <ac:cxnSpMkLst>
            <pc:docMk/>
            <pc:sldMk cId="3808053141" sldId="276"/>
            <ac:cxnSpMk id="26" creationId="{8EB6DBFC-1AA6-4CEB-9145-74A5E29E0D01}"/>
          </ac:cxnSpMkLst>
        </pc:cxnChg>
        <pc:cxnChg chg="add mod">
          <ac:chgData name="alexandr22008@mail.ru" userId="PS8HkHLwjbZOSECo/Axeg79iUvqW4KNapEcewF6n488=" providerId="None" clId="Web-{ACB7FCC2-E1FE-4FDE-BB56-C0EF5C201AB4}" dt="2021-10-02T07:25:52.913" v="3344"/>
          <ac:cxnSpMkLst>
            <pc:docMk/>
            <pc:sldMk cId="3808053141" sldId="276"/>
            <ac:cxnSpMk id="28" creationId="{04B6A698-3096-4335-B97A-E7AD2786A1B4}"/>
          </ac:cxnSpMkLst>
        </pc:cxnChg>
        <pc:cxnChg chg="add mod">
          <ac:chgData name="alexandr22008@mail.ru" userId="PS8HkHLwjbZOSECo/Axeg79iUvqW4KNapEcewF6n488=" providerId="None" clId="Web-{ACB7FCC2-E1FE-4FDE-BB56-C0EF5C201AB4}" dt="2021-10-02T07:25:11.569" v="3338"/>
          <ac:cxnSpMkLst>
            <pc:docMk/>
            <pc:sldMk cId="3808053141" sldId="276"/>
            <ac:cxnSpMk id="29" creationId="{366D1AB7-3034-4D06-94A2-AF4EB66A4E76}"/>
          </ac:cxnSpMkLst>
        </pc:cxnChg>
        <pc:cxnChg chg="add mod">
          <ac:chgData name="alexandr22008@mail.ru" userId="PS8HkHLwjbZOSECo/Axeg79iUvqW4KNapEcewF6n488=" providerId="None" clId="Web-{ACB7FCC2-E1FE-4FDE-BB56-C0EF5C201AB4}" dt="2021-10-02T07:24:00.130" v="3329"/>
          <ac:cxnSpMkLst>
            <pc:docMk/>
            <pc:sldMk cId="3808053141" sldId="276"/>
            <ac:cxnSpMk id="30" creationId="{970A8EFF-D0EF-4BB5-9F7B-A70B81613456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17:08.784" v="3238"/>
          <ac:cxnSpMkLst>
            <pc:docMk/>
            <pc:sldMk cId="3808053141" sldId="276"/>
            <ac:cxnSpMk id="31" creationId="{3934714A-FF9A-4374-B672-52236ABC71DB}"/>
          </ac:cxnSpMkLst>
        </pc:cxnChg>
        <pc:cxnChg chg="add mod">
          <ac:chgData name="alexandr22008@mail.ru" userId="PS8HkHLwjbZOSECo/Axeg79iUvqW4KNapEcewF6n488=" providerId="None" clId="Web-{ACB7FCC2-E1FE-4FDE-BB56-C0EF5C201AB4}" dt="2021-10-02T07:19:54.775" v="3260" actId="14100"/>
          <ac:cxnSpMkLst>
            <pc:docMk/>
            <pc:sldMk cId="3808053141" sldId="276"/>
            <ac:cxnSpMk id="32" creationId="{3EB74405-3062-4A7A-ABB7-B055033E17EB}"/>
          </ac:cxnSpMkLst>
        </pc:cxnChg>
        <pc:cxnChg chg="add mod">
          <ac:chgData name="alexandr22008@mail.ru" userId="PS8HkHLwjbZOSECo/Axeg79iUvqW4KNapEcewF6n488=" providerId="None" clId="Web-{ACB7FCC2-E1FE-4FDE-BB56-C0EF5C201AB4}" dt="2021-10-02T07:26:09.679" v="3345" actId="14100"/>
          <ac:cxnSpMkLst>
            <pc:docMk/>
            <pc:sldMk cId="3808053141" sldId="276"/>
            <ac:cxnSpMk id="33" creationId="{19C7153B-A8A9-416A-85D3-12432F89E778}"/>
          </ac:cxnSpMkLst>
        </pc:cxnChg>
        <pc:cxnChg chg="add mod">
          <ac:chgData name="alexandr22008@mail.ru" userId="PS8HkHLwjbZOSECo/Axeg79iUvqW4KNapEcewF6n488=" providerId="None" clId="Web-{ACB7FCC2-E1FE-4FDE-BB56-C0EF5C201AB4}" dt="2021-10-02T07:19:41.428" v="3259" actId="14100"/>
          <ac:cxnSpMkLst>
            <pc:docMk/>
            <pc:sldMk cId="3808053141" sldId="276"/>
            <ac:cxnSpMk id="34" creationId="{26F32D5F-6828-484C-BF3A-AA1C589CA55B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17.827" v="3325"/>
          <ac:cxnSpMkLst>
            <pc:docMk/>
            <pc:sldMk cId="3808053141" sldId="276"/>
            <ac:cxnSpMk id="35" creationId="{B6CCEF25-907D-4A30-A3B4-A8794B6B39FE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16.921" v="3324"/>
          <ac:cxnSpMkLst>
            <pc:docMk/>
            <pc:sldMk cId="3808053141" sldId="276"/>
            <ac:cxnSpMk id="36" creationId="{0743B06A-815A-4AE5-991F-59A1E3D6C75F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16.202" v="3323"/>
          <ac:cxnSpMkLst>
            <pc:docMk/>
            <pc:sldMk cId="3808053141" sldId="276"/>
            <ac:cxnSpMk id="37" creationId="{C2E40147-6700-4BBC-8250-39210085A85D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14.968" v="3322"/>
          <ac:cxnSpMkLst>
            <pc:docMk/>
            <pc:sldMk cId="3808053141" sldId="276"/>
            <ac:cxnSpMk id="38" creationId="{5248B1E2-8EFB-4316-B605-EBBFA75C1D0C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12.686" v="3320"/>
          <ac:cxnSpMkLst>
            <pc:docMk/>
            <pc:sldMk cId="3808053141" sldId="276"/>
            <ac:cxnSpMk id="39" creationId="{21109D62-5A25-473D-AFD5-FD2F0F4C5C35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13.952" v="3321"/>
          <ac:cxnSpMkLst>
            <pc:docMk/>
            <pc:sldMk cId="3808053141" sldId="276"/>
            <ac:cxnSpMk id="40" creationId="{87108133-784B-49D3-9FAF-C54077DC6164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21.359" v="3328"/>
          <ac:cxnSpMkLst>
            <pc:docMk/>
            <pc:sldMk cId="3808053141" sldId="276"/>
            <ac:cxnSpMk id="41" creationId="{E762CFAF-F562-431A-AF90-01AD25D00963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20.499" v="3327"/>
          <ac:cxnSpMkLst>
            <pc:docMk/>
            <pc:sldMk cId="3808053141" sldId="276"/>
            <ac:cxnSpMk id="42" creationId="{448EF317-CE83-4395-B378-CCC02F8BFF9A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19.608" v="3326"/>
          <ac:cxnSpMkLst>
            <pc:docMk/>
            <pc:sldMk cId="3808053141" sldId="276"/>
            <ac:cxnSpMk id="43" creationId="{546C150D-7734-4305-98A5-9866AC030B2E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11.749" v="3319"/>
          <ac:cxnSpMkLst>
            <pc:docMk/>
            <pc:sldMk cId="3808053141" sldId="276"/>
            <ac:cxnSpMk id="44" creationId="{C1994924-C7BE-4036-AFC8-368490685C68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10.718" v="3318"/>
          <ac:cxnSpMkLst>
            <pc:docMk/>
            <pc:sldMk cId="3808053141" sldId="276"/>
            <ac:cxnSpMk id="45" creationId="{25799217-05CD-41D6-A1F9-D77C744E2F68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09.499" v="3317"/>
          <ac:cxnSpMkLst>
            <pc:docMk/>
            <pc:sldMk cId="3808053141" sldId="276"/>
            <ac:cxnSpMk id="46" creationId="{7F496A1D-B5D8-4D2C-BF4D-1AFE7454B40D}"/>
          </ac:cxnSpMkLst>
        </pc:cxnChg>
        <pc:cxnChg chg="add mod">
          <ac:chgData name="alexandr22008@mail.ru" userId="PS8HkHLwjbZOSECo/Axeg79iUvqW4KNapEcewF6n488=" providerId="None" clId="Web-{ACB7FCC2-E1FE-4FDE-BB56-C0EF5C201AB4}" dt="2021-10-02T07:23:08.077" v="3316" actId="1076"/>
          <ac:cxnSpMkLst>
            <pc:docMk/>
            <pc:sldMk cId="3808053141" sldId="276"/>
            <ac:cxnSpMk id="47" creationId="{E1916BB6-5AFA-41A0-B046-6C67092D27D4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3:05.702" v="3315"/>
          <ac:cxnSpMkLst>
            <pc:docMk/>
            <pc:sldMk cId="3808053141" sldId="276"/>
            <ac:cxnSpMk id="48" creationId="{6ED63185-E535-42D6-BA84-A27BEC1C3647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2:58.249" v="3313"/>
          <ac:cxnSpMkLst>
            <pc:docMk/>
            <pc:sldMk cId="3808053141" sldId="276"/>
            <ac:cxnSpMk id="49" creationId="{F5D67C9D-C894-4630-81D6-8648E64538EA}"/>
          </ac:cxnSpMkLst>
        </pc:cxnChg>
        <pc:cxnChg chg="add del mod">
          <ac:chgData name="alexandr22008@mail.ru" userId="PS8HkHLwjbZOSECo/Axeg79iUvqW4KNapEcewF6n488=" providerId="None" clId="Web-{ACB7FCC2-E1FE-4FDE-BB56-C0EF5C201AB4}" dt="2021-10-02T07:22:56.639" v="3312"/>
          <ac:cxnSpMkLst>
            <pc:docMk/>
            <pc:sldMk cId="3808053141" sldId="276"/>
            <ac:cxnSpMk id="50" creationId="{03F23931-53A2-4084-A821-CB2C71CD1CFC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48.202" v="3311" actId="1076"/>
          <ac:cxnSpMkLst>
            <pc:docMk/>
            <pc:sldMk cId="3808053141" sldId="276"/>
            <ac:cxnSpMk id="51" creationId="{E391EDA6-81DE-40F9-8D04-3A9AD5A42787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45.264" v="3310" actId="1076"/>
          <ac:cxnSpMkLst>
            <pc:docMk/>
            <pc:sldMk cId="3808053141" sldId="276"/>
            <ac:cxnSpMk id="52" creationId="{3B01AA10-F32B-4141-A65E-95248B2F5795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42.967" v="3309" actId="1076"/>
          <ac:cxnSpMkLst>
            <pc:docMk/>
            <pc:sldMk cId="3808053141" sldId="276"/>
            <ac:cxnSpMk id="53" creationId="{28B43FF2-DD84-499B-9C60-D28689D2C6FB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38.889" v="3308" actId="1076"/>
          <ac:cxnSpMkLst>
            <pc:docMk/>
            <pc:sldMk cId="3808053141" sldId="276"/>
            <ac:cxnSpMk id="54" creationId="{2DF4A344-4C1C-4ACE-ABF6-A6D5E8A47331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34.795" v="3307" actId="1076"/>
          <ac:cxnSpMkLst>
            <pc:docMk/>
            <pc:sldMk cId="3808053141" sldId="276"/>
            <ac:cxnSpMk id="55" creationId="{C75C5E26-F7F5-4255-BFA8-7B8BA8A7B21C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31.139" v="3306" actId="1076"/>
          <ac:cxnSpMkLst>
            <pc:docMk/>
            <pc:sldMk cId="3808053141" sldId="276"/>
            <ac:cxnSpMk id="56" creationId="{061D02A3-A201-42E9-8EB1-60EAF1C85660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24.701" v="3305" actId="1076"/>
          <ac:cxnSpMkLst>
            <pc:docMk/>
            <pc:sldMk cId="3808053141" sldId="276"/>
            <ac:cxnSpMk id="57" creationId="{51F2A410-FB8A-4115-B795-34414676841A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21.451" v="3304" actId="1076"/>
          <ac:cxnSpMkLst>
            <pc:docMk/>
            <pc:sldMk cId="3808053141" sldId="276"/>
            <ac:cxnSpMk id="58" creationId="{1A6D5285-0508-4BCE-8EA6-D78E4045CE52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17.467" v="3303" actId="1076"/>
          <ac:cxnSpMkLst>
            <pc:docMk/>
            <pc:sldMk cId="3808053141" sldId="276"/>
            <ac:cxnSpMk id="59" creationId="{2853511A-6F0B-4929-BCB0-D170A1E7574C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14.342" v="3302" actId="1076"/>
          <ac:cxnSpMkLst>
            <pc:docMk/>
            <pc:sldMk cId="3808053141" sldId="276"/>
            <ac:cxnSpMk id="60" creationId="{83FF4BF4-8CCF-4D7F-882F-3ED09114EF81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08.998" v="3301" actId="1076"/>
          <ac:cxnSpMkLst>
            <pc:docMk/>
            <pc:sldMk cId="3808053141" sldId="276"/>
            <ac:cxnSpMk id="61" creationId="{A6B0EA91-094E-4022-8B3F-71BCABB09E1B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06.420" v="3300" actId="1076"/>
          <ac:cxnSpMkLst>
            <pc:docMk/>
            <pc:sldMk cId="3808053141" sldId="276"/>
            <ac:cxnSpMk id="62" creationId="{F6932407-D373-45CF-A765-CDC35F677A95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03.451" v="3299" actId="1076"/>
          <ac:cxnSpMkLst>
            <pc:docMk/>
            <pc:sldMk cId="3808053141" sldId="276"/>
            <ac:cxnSpMk id="63" creationId="{87E2FE76-BB96-41F3-A70F-28291CDF6D3E}"/>
          </ac:cxnSpMkLst>
        </pc:cxnChg>
        <pc:cxnChg chg="add mod">
          <ac:chgData name="alexandr22008@mail.ru" userId="PS8HkHLwjbZOSECo/Axeg79iUvqW4KNapEcewF6n488=" providerId="None" clId="Web-{ACB7FCC2-E1FE-4FDE-BB56-C0EF5C201AB4}" dt="2021-10-02T07:22:00.904" v="3298" actId="1076"/>
          <ac:cxnSpMkLst>
            <pc:docMk/>
            <pc:sldMk cId="3808053141" sldId="276"/>
            <ac:cxnSpMk id="64" creationId="{E27CC051-F545-45F3-A856-88342BB43A0E}"/>
          </ac:cxnSpMkLst>
        </pc:cxnChg>
      </pc:sldChg>
      <pc:sldChg chg="addSp delSp modSp new">
        <pc:chgData name="alexandr22008@mail.ru" userId="PS8HkHLwjbZOSECo/Axeg79iUvqW4KNapEcewF6n488=" providerId="None" clId="Web-{ACB7FCC2-E1FE-4FDE-BB56-C0EF5C201AB4}" dt="2021-10-02T07:39:18.898" v="3703"/>
        <pc:sldMkLst>
          <pc:docMk/>
          <pc:sldMk cId="3024774439" sldId="277"/>
        </pc:sldMkLst>
        <pc:spChg chg="mod">
          <ac:chgData name="alexandr22008@mail.ru" userId="PS8HkHLwjbZOSECo/Axeg79iUvqW4KNapEcewF6n488=" providerId="None" clId="Web-{ACB7FCC2-E1FE-4FDE-BB56-C0EF5C201AB4}" dt="2021-10-02T07:27:47.368" v="3389" actId="20577"/>
          <ac:spMkLst>
            <pc:docMk/>
            <pc:sldMk cId="3024774439" sldId="277"/>
            <ac:spMk id="2" creationId="{73795487-6BA4-43D0-BDE1-D1F0EB19AC72}"/>
          </ac:spMkLst>
        </pc:spChg>
        <pc:spChg chg="del mod">
          <ac:chgData name="alexandr22008@mail.ru" userId="PS8HkHLwjbZOSECo/Axeg79iUvqW4KNapEcewF6n488=" providerId="None" clId="Web-{ACB7FCC2-E1FE-4FDE-BB56-C0EF5C201AB4}" dt="2021-10-02T07:39:18.898" v="3703"/>
          <ac:spMkLst>
            <pc:docMk/>
            <pc:sldMk cId="3024774439" sldId="277"/>
            <ac:spMk id="3" creationId="{EFB9F718-0086-45D2-BC23-D3E810D77DB9}"/>
          </ac:spMkLst>
        </pc:spChg>
        <pc:spChg chg="add mod">
          <ac:chgData name="alexandr22008@mail.ru" userId="PS8HkHLwjbZOSECo/Axeg79iUvqW4KNapEcewF6n488=" providerId="None" clId="Web-{ACB7FCC2-E1FE-4FDE-BB56-C0EF5C201AB4}" dt="2021-10-02T07:30:08.793" v="3424" actId="1076"/>
          <ac:spMkLst>
            <pc:docMk/>
            <pc:sldMk cId="3024774439" sldId="277"/>
            <ac:spMk id="4" creationId="{7FD02290-015A-4902-A5A9-F50153E62425}"/>
          </ac:spMkLst>
        </pc:spChg>
        <pc:spChg chg="add mod">
          <ac:chgData name="alexandr22008@mail.ru" userId="PS8HkHLwjbZOSECo/Axeg79iUvqW4KNapEcewF6n488=" providerId="None" clId="Web-{ACB7FCC2-E1FE-4FDE-BB56-C0EF5C201AB4}" dt="2021-10-02T07:31:59.499" v="3492" actId="14100"/>
          <ac:spMkLst>
            <pc:docMk/>
            <pc:sldMk cId="3024774439" sldId="277"/>
            <ac:spMk id="5" creationId="{334D3D9F-C5C8-4AA1-ADDC-0D3DA750C850}"/>
          </ac:spMkLst>
        </pc:spChg>
        <pc:spChg chg="add mod">
          <ac:chgData name="alexandr22008@mail.ru" userId="PS8HkHLwjbZOSECo/Axeg79iUvqW4KNapEcewF6n488=" providerId="None" clId="Web-{ACB7FCC2-E1FE-4FDE-BB56-C0EF5C201AB4}" dt="2021-10-02T07:31:10.997" v="3477" actId="20577"/>
          <ac:spMkLst>
            <pc:docMk/>
            <pc:sldMk cId="3024774439" sldId="277"/>
            <ac:spMk id="6" creationId="{EB7CDBF1-79C1-4D2C-9A9F-60C468FF2A51}"/>
          </ac:spMkLst>
        </pc:spChg>
        <pc:spChg chg="add mod">
          <ac:chgData name="alexandr22008@mail.ru" userId="PS8HkHLwjbZOSECo/Axeg79iUvqW4KNapEcewF6n488=" providerId="None" clId="Web-{ACB7FCC2-E1FE-4FDE-BB56-C0EF5C201AB4}" dt="2021-10-02T07:31:27.701" v="3483" actId="20577"/>
          <ac:spMkLst>
            <pc:docMk/>
            <pc:sldMk cId="3024774439" sldId="277"/>
            <ac:spMk id="7" creationId="{99CB4186-C936-4EB2-9EF9-58F2B18ADDAD}"/>
          </ac:spMkLst>
        </pc:spChg>
        <pc:spChg chg="add del">
          <ac:chgData name="alexandr22008@mail.ru" userId="PS8HkHLwjbZOSECo/Axeg79iUvqW4KNapEcewF6n488=" providerId="None" clId="Web-{ACB7FCC2-E1FE-4FDE-BB56-C0EF5C201AB4}" dt="2021-10-02T07:28:56.963" v="3405"/>
          <ac:spMkLst>
            <pc:docMk/>
            <pc:sldMk cId="3024774439" sldId="277"/>
            <ac:spMk id="8" creationId="{330DFC01-B566-4922-983F-8685C94BF133}"/>
          </ac:spMkLst>
        </pc:spChg>
        <pc:spChg chg="add del">
          <ac:chgData name="alexandr22008@mail.ru" userId="PS8HkHLwjbZOSECo/Axeg79iUvqW4KNapEcewF6n488=" providerId="None" clId="Web-{ACB7FCC2-E1FE-4FDE-BB56-C0EF5C201AB4}" dt="2021-10-02T07:28:54.917" v="3404"/>
          <ac:spMkLst>
            <pc:docMk/>
            <pc:sldMk cId="3024774439" sldId="277"/>
            <ac:spMk id="9" creationId="{9299C0AB-91C4-48BF-82BB-7057E3C8D5BE}"/>
          </ac:spMkLst>
        </pc:spChg>
        <pc:spChg chg="add mod">
          <ac:chgData name="alexandr22008@mail.ru" userId="PS8HkHLwjbZOSECo/Axeg79iUvqW4KNapEcewF6n488=" providerId="None" clId="Web-{ACB7FCC2-E1FE-4FDE-BB56-C0EF5C201AB4}" dt="2021-10-02T07:31:34.420" v="3486" actId="20577"/>
          <ac:spMkLst>
            <pc:docMk/>
            <pc:sldMk cId="3024774439" sldId="277"/>
            <ac:spMk id="10" creationId="{295D8515-4578-45D0-82B2-87DF47230D95}"/>
          </ac:spMkLst>
        </pc:spChg>
        <pc:spChg chg="add mod">
          <ac:chgData name="alexandr22008@mail.ru" userId="PS8HkHLwjbZOSECo/Axeg79iUvqW4KNapEcewF6n488=" providerId="None" clId="Web-{ACB7FCC2-E1FE-4FDE-BB56-C0EF5C201AB4}" dt="2021-10-02T07:31:45.952" v="3491" actId="20577"/>
          <ac:spMkLst>
            <pc:docMk/>
            <pc:sldMk cId="3024774439" sldId="277"/>
            <ac:spMk id="11" creationId="{52799E89-A409-40CE-8271-2B503531EBAA}"/>
          </ac:spMkLst>
        </pc:spChg>
        <pc:cxnChg chg="add mod">
          <ac:chgData name="alexandr22008@mail.ru" userId="PS8HkHLwjbZOSECo/Axeg79iUvqW4KNapEcewF6n488=" providerId="None" clId="Web-{ACB7FCC2-E1FE-4FDE-BB56-C0EF5C201AB4}" dt="2021-10-02T07:33:14.453" v="3505" actId="1076"/>
          <ac:cxnSpMkLst>
            <pc:docMk/>
            <pc:sldMk cId="3024774439" sldId="277"/>
            <ac:cxnSpMk id="12" creationId="{8C9C2C16-8DAF-4288-9437-E52127F56460}"/>
          </ac:cxnSpMkLst>
        </pc:cxnChg>
        <pc:cxnChg chg="add mod">
          <ac:chgData name="alexandr22008@mail.ru" userId="PS8HkHLwjbZOSECo/Axeg79iUvqW4KNapEcewF6n488=" providerId="None" clId="Web-{ACB7FCC2-E1FE-4FDE-BB56-C0EF5C201AB4}" dt="2021-10-02T07:33:06.469" v="3504" actId="1076"/>
          <ac:cxnSpMkLst>
            <pc:docMk/>
            <pc:sldMk cId="3024774439" sldId="277"/>
            <ac:cxnSpMk id="13" creationId="{69F6B645-EA20-4487-8574-400C7793A2EE}"/>
          </ac:cxnSpMkLst>
        </pc:cxnChg>
        <pc:cxnChg chg="add mod">
          <ac:chgData name="alexandr22008@mail.ru" userId="PS8HkHLwjbZOSECo/Axeg79iUvqW4KNapEcewF6n488=" providerId="None" clId="Web-{ACB7FCC2-E1FE-4FDE-BB56-C0EF5C201AB4}" dt="2021-10-02T07:32:57.859" v="3503" actId="1076"/>
          <ac:cxnSpMkLst>
            <pc:docMk/>
            <pc:sldMk cId="3024774439" sldId="277"/>
            <ac:cxnSpMk id="14" creationId="{10BE0129-6DE1-44CE-B0B8-FA67FC89CB20}"/>
          </ac:cxnSpMkLst>
        </pc:cxnChg>
        <pc:cxnChg chg="add mod">
          <ac:chgData name="alexandr22008@mail.ru" userId="PS8HkHLwjbZOSECo/Axeg79iUvqW4KNapEcewF6n488=" providerId="None" clId="Web-{ACB7FCC2-E1FE-4FDE-BB56-C0EF5C201AB4}" dt="2021-10-02T07:33:37.610" v="3511" actId="14100"/>
          <ac:cxnSpMkLst>
            <pc:docMk/>
            <pc:sldMk cId="3024774439" sldId="277"/>
            <ac:cxnSpMk id="15" creationId="{D3492D5B-A0F8-456D-BCF0-3759F83F108C}"/>
          </ac:cxnSpMkLst>
        </pc:cxnChg>
        <pc:cxnChg chg="add mod">
          <ac:chgData name="alexandr22008@mail.ru" userId="PS8HkHLwjbZOSECo/Axeg79iUvqW4KNapEcewF6n488=" providerId="None" clId="Web-{ACB7FCC2-E1FE-4FDE-BB56-C0EF5C201AB4}" dt="2021-10-02T07:33:53.626" v="3513" actId="14100"/>
          <ac:cxnSpMkLst>
            <pc:docMk/>
            <pc:sldMk cId="3024774439" sldId="277"/>
            <ac:cxnSpMk id="16" creationId="{EAF25030-1BF5-43FD-A452-535A7C867826}"/>
          </ac:cxnSpMkLst>
        </pc:cxnChg>
      </pc:sldChg>
      <pc:sldChg chg="modSp new">
        <pc:chgData name="alexandr22008@mail.ru" userId="PS8HkHLwjbZOSECo/Axeg79iUvqW4KNapEcewF6n488=" providerId="None" clId="Web-{ACB7FCC2-E1FE-4FDE-BB56-C0EF5C201AB4}" dt="2021-10-02T07:39:48.899" v="3717" actId="20577"/>
        <pc:sldMkLst>
          <pc:docMk/>
          <pc:sldMk cId="1850666813" sldId="278"/>
        </pc:sldMkLst>
        <pc:spChg chg="mod">
          <ac:chgData name="alexandr22008@mail.ru" userId="PS8HkHLwjbZOSECo/Axeg79iUvqW4KNapEcewF6n488=" providerId="None" clId="Web-{ACB7FCC2-E1FE-4FDE-BB56-C0EF5C201AB4}" dt="2021-10-02T07:35:25.206" v="3558" actId="20577"/>
          <ac:spMkLst>
            <pc:docMk/>
            <pc:sldMk cId="1850666813" sldId="278"/>
            <ac:spMk id="2" creationId="{C5802E7F-A67E-426C-9A7B-42D942FC8A78}"/>
          </ac:spMkLst>
        </pc:spChg>
        <pc:spChg chg="mod">
          <ac:chgData name="alexandr22008@mail.ru" userId="PS8HkHLwjbZOSECo/Axeg79iUvqW4KNapEcewF6n488=" providerId="None" clId="Web-{ACB7FCC2-E1FE-4FDE-BB56-C0EF5C201AB4}" dt="2021-10-02T07:39:48.899" v="3717" actId="20577"/>
          <ac:spMkLst>
            <pc:docMk/>
            <pc:sldMk cId="1850666813" sldId="278"/>
            <ac:spMk id="3" creationId="{58BFB033-8676-4721-A919-52EE0B3F6152}"/>
          </ac:spMkLst>
        </pc:spChg>
      </pc:sldChg>
      <pc:sldChg chg="addSp delSp modSp new">
        <pc:chgData name="alexandr22008@mail.ru" userId="PS8HkHLwjbZOSECo/Axeg79iUvqW4KNapEcewF6n488=" providerId="None" clId="Web-{ACB7FCC2-E1FE-4FDE-BB56-C0EF5C201AB4}" dt="2021-10-02T07:44:33.107" v="3844" actId="14100"/>
        <pc:sldMkLst>
          <pc:docMk/>
          <pc:sldMk cId="3500536044" sldId="279"/>
        </pc:sldMkLst>
        <pc:spChg chg="mod">
          <ac:chgData name="alexandr22008@mail.ru" userId="PS8HkHLwjbZOSECo/Axeg79iUvqW4KNapEcewF6n488=" providerId="None" clId="Web-{ACB7FCC2-E1FE-4FDE-BB56-C0EF5C201AB4}" dt="2021-10-02T07:40:13.118" v="3741" actId="20577"/>
          <ac:spMkLst>
            <pc:docMk/>
            <pc:sldMk cId="3500536044" sldId="279"/>
            <ac:spMk id="2" creationId="{34FDBC75-8DAA-4BF3-AD58-AE4B33AE5BCD}"/>
          </ac:spMkLst>
        </pc:spChg>
        <pc:spChg chg="del">
          <ac:chgData name="alexandr22008@mail.ru" userId="PS8HkHLwjbZOSECo/Axeg79iUvqW4KNapEcewF6n488=" providerId="None" clId="Web-{ACB7FCC2-E1FE-4FDE-BB56-C0EF5C201AB4}" dt="2021-10-02T07:40:19.915" v="3742"/>
          <ac:spMkLst>
            <pc:docMk/>
            <pc:sldMk cId="3500536044" sldId="279"/>
            <ac:spMk id="3" creationId="{6263033F-EC9E-43C8-9CD2-EAE1EC1FB4AE}"/>
          </ac:spMkLst>
        </pc:spChg>
        <pc:spChg chg="add mod">
          <ac:chgData name="alexandr22008@mail.ru" userId="PS8HkHLwjbZOSECo/Axeg79iUvqW4KNapEcewF6n488=" providerId="None" clId="Web-{ACB7FCC2-E1FE-4FDE-BB56-C0EF5C201AB4}" dt="2021-10-02T07:43:10.121" v="3831" actId="20577"/>
          <ac:spMkLst>
            <pc:docMk/>
            <pc:sldMk cId="3500536044" sldId="279"/>
            <ac:spMk id="4" creationId="{A062BDFF-0D28-40D7-A9C3-D883D21CA955}"/>
          </ac:spMkLst>
        </pc:spChg>
        <pc:spChg chg="add mod">
          <ac:chgData name="alexandr22008@mail.ru" userId="PS8HkHLwjbZOSECo/Axeg79iUvqW4KNapEcewF6n488=" providerId="None" clId="Web-{ACB7FCC2-E1FE-4FDE-BB56-C0EF5C201AB4}" dt="2021-10-02T07:43:04.699" v="3828" actId="20577"/>
          <ac:spMkLst>
            <pc:docMk/>
            <pc:sldMk cId="3500536044" sldId="279"/>
            <ac:spMk id="5" creationId="{558BC3C6-4B08-46B4-BD4F-EB4871C32FE3}"/>
          </ac:spMkLst>
        </pc:spChg>
        <pc:spChg chg="add mod">
          <ac:chgData name="alexandr22008@mail.ru" userId="PS8HkHLwjbZOSECo/Axeg79iUvqW4KNapEcewF6n488=" providerId="None" clId="Web-{ACB7FCC2-E1FE-4FDE-BB56-C0EF5C201AB4}" dt="2021-10-02T07:43:21.715" v="3833" actId="14100"/>
          <ac:spMkLst>
            <pc:docMk/>
            <pc:sldMk cId="3500536044" sldId="279"/>
            <ac:spMk id="6" creationId="{03DF3EE2-7D24-4C87-A6C3-7891909DEDC8}"/>
          </ac:spMkLst>
        </pc:spChg>
        <pc:spChg chg="add mod">
          <ac:chgData name="alexandr22008@mail.ru" userId="PS8HkHLwjbZOSECo/Axeg79iUvqW4KNapEcewF6n488=" providerId="None" clId="Web-{ACB7FCC2-E1FE-4FDE-BB56-C0EF5C201AB4}" dt="2021-10-02T07:42:49.902" v="3822" actId="20577"/>
          <ac:spMkLst>
            <pc:docMk/>
            <pc:sldMk cId="3500536044" sldId="279"/>
            <ac:spMk id="7" creationId="{587CE116-0FAE-4255-B5DC-D0736D6EB7A4}"/>
          </ac:spMkLst>
        </pc:spChg>
        <pc:cxnChg chg="add mod">
          <ac:chgData name="alexandr22008@mail.ru" userId="PS8HkHLwjbZOSECo/Axeg79iUvqW4KNapEcewF6n488=" providerId="None" clId="Web-{ACB7FCC2-E1FE-4FDE-BB56-C0EF5C201AB4}" dt="2021-10-02T07:44:33.107" v="3844" actId="14100"/>
          <ac:cxnSpMkLst>
            <pc:docMk/>
            <pc:sldMk cId="3500536044" sldId="279"/>
            <ac:cxnSpMk id="8" creationId="{EBE5618D-A460-41C4-98A3-8DE6E6D65660}"/>
          </ac:cxnSpMkLst>
        </pc:cxnChg>
        <pc:cxnChg chg="add mod">
          <ac:chgData name="alexandr22008@mail.ru" userId="PS8HkHLwjbZOSECo/Axeg79iUvqW4KNapEcewF6n488=" providerId="None" clId="Web-{ACB7FCC2-E1FE-4FDE-BB56-C0EF5C201AB4}" dt="2021-10-02T07:44:27.982" v="3843" actId="14100"/>
          <ac:cxnSpMkLst>
            <pc:docMk/>
            <pc:sldMk cId="3500536044" sldId="279"/>
            <ac:cxnSpMk id="9" creationId="{E9D15DAF-0B5A-4B53-A065-B0B86D0D3C03}"/>
          </ac:cxnSpMkLst>
        </pc:cxnChg>
        <pc:cxnChg chg="add mod">
          <ac:chgData name="alexandr22008@mail.ru" userId="PS8HkHLwjbZOSECo/Axeg79iUvqW4KNapEcewF6n488=" providerId="None" clId="Web-{ACB7FCC2-E1FE-4FDE-BB56-C0EF5C201AB4}" dt="2021-10-02T07:44:10.310" v="3841" actId="1076"/>
          <ac:cxnSpMkLst>
            <pc:docMk/>
            <pc:sldMk cId="3500536044" sldId="279"/>
            <ac:cxnSpMk id="10" creationId="{DDE056E5-0DEB-4D6C-B753-E415BCF5E369}"/>
          </ac:cxnSpMkLst>
        </pc:cxnChg>
      </pc:sldChg>
      <pc:sldChg chg="modSp new">
        <pc:chgData name="alexandr22008@mail.ru" userId="PS8HkHLwjbZOSECo/Axeg79iUvqW4KNapEcewF6n488=" providerId="None" clId="Web-{ACB7FCC2-E1FE-4FDE-BB56-C0EF5C201AB4}" dt="2021-10-02T07:53:32.961" v="4068" actId="20577"/>
        <pc:sldMkLst>
          <pc:docMk/>
          <pc:sldMk cId="908031307" sldId="280"/>
        </pc:sldMkLst>
        <pc:spChg chg="mod">
          <ac:chgData name="alexandr22008@mail.ru" userId="PS8HkHLwjbZOSECo/Axeg79iUvqW4KNapEcewF6n488=" providerId="None" clId="Web-{ACB7FCC2-E1FE-4FDE-BB56-C0EF5C201AB4}" dt="2021-10-02T07:49:33.628" v="3914" actId="20577"/>
          <ac:spMkLst>
            <pc:docMk/>
            <pc:sldMk cId="908031307" sldId="280"/>
            <ac:spMk id="2" creationId="{F6BCFE57-7B3E-4662-A30E-9ADFA4DAB8D9}"/>
          </ac:spMkLst>
        </pc:spChg>
        <pc:spChg chg="mod">
          <ac:chgData name="alexandr22008@mail.ru" userId="PS8HkHLwjbZOSECo/Axeg79iUvqW4KNapEcewF6n488=" providerId="None" clId="Web-{ACB7FCC2-E1FE-4FDE-BB56-C0EF5C201AB4}" dt="2021-10-02T07:53:32.961" v="4068" actId="20577"/>
          <ac:spMkLst>
            <pc:docMk/>
            <pc:sldMk cId="908031307" sldId="280"/>
            <ac:spMk id="3" creationId="{56388FFF-3AC9-43D1-9E1F-8100E30804E7}"/>
          </ac:spMkLst>
        </pc:spChg>
      </pc:sldChg>
      <pc:sldChg chg="modSp new">
        <pc:chgData name="alexandr22008@mail.ru" userId="PS8HkHLwjbZOSECo/Axeg79iUvqW4KNapEcewF6n488=" providerId="None" clId="Web-{ACB7FCC2-E1FE-4FDE-BB56-C0EF5C201AB4}" dt="2021-10-02T07:57:15.809" v="4252" actId="20577"/>
        <pc:sldMkLst>
          <pc:docMk/>
          <pc:sldMk cId="2960109227" sldId="281"/>
        </pc:sldMkLst>
        <pc:spChg chg="mod">
          <ac:chgData name="alexandr22008@mail.ru" userId="PS8HkHLwjbZOSECo/Axeg79iUvqW4KNapEcewF6n488=" providerId="None" clId="Web-{ACB7FCC2-E1FE-4FDE-BB56-C0EF5C201AB4}" dt="2021-10-02T07:54:06.806" v="4097" actId="20577"/>
          <ac:spMkLst>
            <pc:docMk/>
            <pc:sldMk cId="2960109227" sldId="281"/>
            <ac:spMk id="2" creationId="{5A1B75B4-FD99-4898-932A-4068C1102A90}"/>
          </ac:spMkLst>
        </pc:spChg>
        <pc:spChg chg="mod">
          <ac:chgData name="alexandr22008@mail.ru" userId="PS8HkHLwjbZOSECo/Axeg79iUvqW4KNapEcewF6n488=" providerId="None" clId="Web-{ACB7FCC2-E1FE-4FDE-BB56-C0EF5C201AB4}" dt="2021-10-02T07:57:15.809" v="4252" actId="20577"/>
          <ac:spMkLst>
            <pc:docMk/>
            <pc:sldMk cId="2960109227" sldId="281"/>
            <ac:spMk id="3" creationId="{495AC202-B150-4398-854F-2DF887945D86}"/>
          </ac:spMkLst>
        </pc:spChg>
      </pc:sldChg>
      <pc:sldChg chg="modSp new">
        <pc:chgData name="alexandr22008@mail.ru" userId="PS8HkHLwjbZOSECo/Axeg79iUvqW4KNapEcewF6n488=" providerId="None" clId="Web-{ACB7FCC2-E1FE-4FDE-BB56-C0EF5C201AB4}" dt="2021-10-02T07:59:45.140" v="4394" actId="20577"/>
        <pc:sldMkLst>
          <pc:docMk/>
          <pc:sldMk cId="1347777714" sldId="282"/>
        </pc:sldMkLst>
        <pc:spChg chg="mod">
          <ac:chgData name="alexandr22008@mail.ru" userId="PS8HkHLwjbZOSECo/Axeg79iUvqW4KNapEcewF6n488=" providerId="None" clId="Web-{ACB7FCC2-E1FE-4FDE-BB56-C0EF5C201AB4}" dt="2021-10-02T07:57:27.060" v="4266" actId="20577"/>
          <ac:spMkLst>
            <pc:docMk/>
            <pc:sldMk cId="1347777714" sldId="282"/>
            <ac:spMk id="2" creationId="{7C2DA18A-6256-4E0E-8E72-60132D10278A}"/>
          </ac:spMkLst>
        </pc:spChg>
        <pc:spChg chg="mod">
          <ac:chgData name="alexandr22008@mail.ru" userId="PS8HkHLwjbZOSECo/Axeg79iUvqW4KNapEcewF6n488=" providerId="None" clId="Web-{ACB7FCC2-E1FE-4FDE-BB56-C0EF5C201AB4}" dt="2021-10-02T07:59:45.140" v="4394" actId="20577"/>
          <ac:spMkLst>
            <pc:docMk/>
            <pc:sldMk cId="1347777714" sldId="282"/>
            <ac:spMk id="3" creationId="{A824C632-0C84-45F3-841A-A7314801CC54}"/>
          </ac:spMkLst>
        </pc:spChg>
      </pc:sldChg>
      <pc:sldChg chg="modSp new">
        <pc:chgData name="alexandr22008@mail.ru" userId="PS8HkHLwjbZOSECo/Axeg79iUvqW4KNapEcewF6n488=" providerId="None" clId="Web-{ACB7FCC2-E1FE-4FDE-BB56-C0EF5C201AB4}" dt="2021-10-02T08:00:10.985" v="4418" actId="20577"/>
        <pc:sldMkLst>
          <pc:docMk/>
          <pc:sldMk cId="3580055500" sldId="283"/>
        </pc:sldMkLst>
        <pc:spChg chg="mod">
          <ac:chgData name="alexandr22008@mail.ru" userId="PS8HkHLwjbZOSECo/Axeg79iUvqW4KNapEcewF6n488=" providerId="None" clId="Web-{ACB7FCC2-E1FE-4FDE-BB56-C0EF5C201AB4}" dt="2021-10-02T08:00:10.985" v="4418" actId="20577"/>
          <ac:spMkLst>
            <pc:docMk/>
            <pc:sldMk cId="3580055500" sldId="283"/>
            <ac:spMk id="2" creationId="{2067FF42-C75E-459C-8A63-6D41630E2704}"/>
          </ac:spMkLst>
        </pc:spChg>
      </pc:sldChg>
    </pc:docChg>
  </pc:docChgLst>
  <pc:docChgLst>
    <pc:chgData name="alexandr22008@mail.ru" userId="PS8HkHLwjbZOSECo/Axeg79iUvqW4KNapEcewF6n488=" providerId="None" clId="Web-{1064EEBA-07B4-4B74-B168-2629F1EFFBED}"/>
    <pc:docChg chg="addSld modSld">
      <pc:chgData name="alexandr22008@mail.ru" userId="PS8HkHLwjbZOSECo/Axeg79iUvqW4KNapEcewF6n488=" providerId="None" clId="Web-{1064EEBA-07B4-4B74-B168-2629F1EFFBED}" dt="2021-10-02T16:15:22.741" v="2135" actId="20577"/>
      <pc:docMkLst>
        <pc:docMk/>
      </pc:docMkLst>
      <pc:sldChg chg="modSp">
        <pc:chgData name="alexandr22008@mail.ru" userId="PS8HkHLwjbZOSECo/Axeg79iUvqW4KNapEcewF6n488=" providerId="None" clId="Web-{1064EEBA-07B4-4B74-B168-2629F1EFFBED}" dt="2021-10-02T15:32:43.755" v="111" actId="20577"/>
        <pc:sldMkLst>
          <pc:docMk/>
          <pc:sldMk cId="3580055500" sldId="283"/>
        </pc:sldMkLst>
        <pc:spChg chg="mod">
          <ac:chgData name="alexandr22008@mail.ru" userId="PS8HkHLwjbZOSECo/Axeg79iUvqW4KNapEcewF6n488=" providerId="None" clId="Web-{1064EEBA-07B4-4B74-B168-2629F1EFFBED}" dt="2021-10-02T15:32:43.755" v="111" actId="20577"/>
          <ac:spMkLst>
            <pc:docMk/>
            <pc:sldMk cId="3580055500" sldId="283"/>
            <ac:spMk id="3" creationId="{1233488C-8B50-42BE-96BD-ACB5260DED6A}"/>
          </ac:spMkLst>
        </pc:spChg>
      </pc:sldChg>
      <pc:sldChg chg="modSp new">
        <pc:chgData name="alexandr22008@mail.ru" userId="PS8HkHLwjbZOSECo/Axeg79iUvqW4KNapEcewF6n488=" providerId="None" clId="Web-{1064EEBA-07B4-4B74-B168-2629F1EFFBED}" dt="2021-10-02T15:35:04.227" v="238" actId="20577"/>
        <pc:sldMkLst>
          <pc:docMk/>
          <pc:sldMk cId="453882659" sldId="284"/>
        </pc:sldMkLst>
        <pc:spChg chg="mod">
          <ac:chgData name="alexandr22008@mail.ru" userId="PS8HkHLwjbZOSECo/Axeg79iUvqW4KNapEcewF6n488=" providerId="None" clId="Web-{1064EEBA-07B4-4B74-B168-2629F1EFFBED}" dt="2021-10-02T15:33:07.740" v="140" actId="20577"/>
          <ac:spMkLst>
            <pc:docMk/>
            <pc:sldMk cId="453882659" sldId="284"/>
            <ac:spMk id="2" creationId="{A2BE9700-1AB4-41BB-8987-7EE87B8C5682}"/>
          </ac:spMkLst>
        </pc:spChg>
        <pc:spChg chg="mod">
          <ac:chgData name="alexandr22008@mail.ru" userId="PS8HkHLwjbZOSECo/Axeg79iUvqW4KNapEcewF6n488=" providerId="None" clId="Web-{1064EEBA-07B4-4B74-B168-2629F1EFFBED}" dt="2021-10-02T15:35:04.227" v="238" actId="20577"/>
          <ac:spMkLst>
            <pc:docMk/>
            <pc:sldMk cId="453882659" sldId="284"/>
            <ac:spMk id="3" creationId="{4D534878-FB29-4B7E-957B-DF069D577695}"/>
          </ac:spMkLst>
        </pc:spChg>
      </pc:sldChg>
      <pc:sldChg chg="addSp delSp modSp new">
        <pc:chgData name="alexandr22008@mail.ru" userId="PS8HkHLwjbZOSECo/Axeg79iUvqW4KNapEcewF6n488=" providerId="None" clId="Web-{1064EEBA-07B4-4B74-B168-2629F1EFFBED}" dt="2021-10-02T15:40:09.547" v="388" actId="1076"/>
        <pc:sldMkLst>
          <pc:docMk/>
          <pc:sldMk cId="3941988877" sldId="285"/>
        </pc:sldMkLst>
        <pc:spChg chg="mod">
          <ac:chgData name="alexandr22008@mail.ru" userId="PS8HkHLwjbZOSECo/Axeg79iUvqW4KNapEcewF6n488=" providerId="None" clId="Web-{1064EEBA-07B4-4B74-B168-2629F1EFFBED}" dt="2021-10-02T15:36:11.166" v="277" actId="20577"/>
          <ac:spMkLst>
            <pc:docMk/>
            <pc:sldMk cId="3941988877" sldId="285"/>
            <ac:spMk id="2" creationId="{99184A2F-110B-49E1-9911-9C432E13A6EF}"/>
          </ac:spMkLst>
        </pc:spChg>
        <pc:spChg chg="mod">
          <ac:chgData name="alexandr22008@mail.ru" userId="PS8HkHLwjbZOSECo/Axeg79iUvqW4KNapEcewF6n488=" providerId="None" clId="Web-{1064EEBA-07B4-4B74-B168-2629F1EFFBED}" dt="2021-10-02T15:38:05.982" v="357" actId="20577"/>
          <ac:spMkLst>
            <pc:docMk/>
            <pc:sldMk cId="3941988877" sldId="285"/>
            <ac:spMk id="3" creationId="{738C0F68-81A3-4FA6-AFAB-29AAF1B81D59}"/>
          </ac:spMkLst>
        </pc:spChg>
        <pc:spChg chg="add mod">
          <ac:chgData name="alexandr22008@mail.ru" userId="PS8HkHLwjbZOSECo/Axeg79iUvqW4KNapEcewF6n488=" providerId="None" clId="Web-{1064EEBA-07B4-4B74-B168-2629F1EFFBED}" dt="2021-10-02T15:38:39.686" v="367" actId="1076"/>
          <ac:spMkLst>
            <pc:docMk/>
            <pc:sldMk cId="3941988877" sldId="285"/>
            <ac:spMk id="5" creationId="{7D16AA70-CACB-498B-BA6D-96C81F98FE4F}"/>
          </ac:spMkLst>
        </pc:spChg>
        <pc:spChg chg="add mod">
          <ac:chgData name="alexandr22008@mail.ru" userId="PS8HkHLwjbZOSECo/Axeg79iUvqW4KNapEcewF6n488=" providerId="None" clId="Web-{1064EEBA-07B4-4B74-B168-2629F1EFFBED}" dt="2021-10-02T15:38:33.810" v="366" actId="1076"/>
          <ac:spMkLst>
            <pc:docMk/>
            <pc:sldMk cId="3941988877" sldId="285"/>
            <ac:spMk id="7" creationId="{958D9EF3-7983-4181-90AC-322658BDD597}"/>
          </ac:spMkLst>
        </pc:spChg>
        <pc:spChg chg="add mod">
          <ac:chgData name="alexandr22008@mail.ru" userId="PS8HkHLwjbZOSECo/Axeg79iUvqW4KNapEcewF6n488=" providerId="None" clId="Web-{1064EEBA-07B4-4B74-B168-2629F1EFFBED}" dt="2021-10-02T15:39:42.125" v="384" actId="1076"/>
          <ac:spMkLst>
            <pc:docMk/>
            <pc:sldMk cId="3941988877" sldId="285"/>
            <ac:spMk id="9" creationId="{6640CDBA-FAE0-4790-8B26-6F78F9E41AAF}"/>
          </ac:spMkLst>
        </pc:spChg>
        <pc:spChg chg="add del">
          <ac:chgData name="alexandr22008@mail.ru" userId="PS8HkHLwjbZOSECo/Axeg79iUvqW4KNapEcewF6n488=" providerId="None" clId="Web-{1064EEBA-07B4-4B74-B168-2629F1EFFBED}" dt="2021-10-02T15:39:09.968" v="380"/>
          <ac:spMkLst>
            <pc:docMk/>
            <pc:sldMk cId="3941988877" sldId="285"/>
            <ac:spMk id="17" creationId="{F4431342-B6F5-430F-B4A4-3713370718C5}"/>
          </ac:spMkLst>
        </pc:spChg>
        <pc:spChg chg="add del">
          <ac:chgData name="alexandr22008@mail.ru" userId="PS8HkHLwjbZOSECo/Axeg79iUvqW4KNapEcewF6n488=" providerId="None" clId="Web-{1064EEBA-07B4-4B74-B168-2629F1EFFBED}" dt="2021-10-02T15:39:09.968" v="379"/>
          <ac:spMkLst>
            <pc:docMk/>
            <pc:sldMk cId="3941988877" sldId="285"/>
            <ac:spMk id="19" creationId="{9B33F26C-0C3E-4ED7-8985-ABE6DB2E7AF0}"/>
          </ac:spMkLst>
        </pc:spChg>
        <pc:spChg chg="add del">
          <ac:chgData name="alexandr22008@mail.ru" userId="PS8HkHLwjbZOSECo/Axeg79iUvqW4KNapEcewF6n488=" providerId="None" clId="Web-{1064EEBA-07B4-4B74-B168-2629F1EFFBED}" dt="2021-10-02T15:39:09.968" v="378"/>
          <ac:spMkLst>
            <pc:docMk/>
            <pc:sldMk cId="3941988877" sldId="285"/>
            <ac:spMk id="21" creationId="{B996CD11-A0B4-4FF7-A328-CCCC619B5868}"/>
          </ac:spMkLst>
        </pc:spChg>
        <pc:spChg chg="add mod">
          <ac:chgData name="alexandr22008@mail.ru" userId="PS8HkHLwjbZOSECo/Axeg79iUvqW4KNapEcewF6n488=" providerId="None" clId="Web-{1064EEBA-07B4-4B74-B168-2629F1EFFBED}" dt="2021-10-02T15:40:09.547" v="388" actId="1076"/>
          <ac:spMkLst>
            <pc:docMk/>
            <pc:sldMk cId="3941988877" sldId="285"/>
            <ac:spMk id="29" creationId="{AEE2A7D4-1456-419F-B27D-219EE8967851}"/>
          </ac:spMkLst>
        </pc:spChg>
        <pc:cxnChg chg="add mod">
          <ac:chgData name="alexandr22008@mail.ru" userId="PS8HkHLwjbZOSECo/Axeg79iUvqW4KNapEcewF6n488=" providerId="None" clId="Web-{1064EEBA-07B4-4B74-B168-2629F1EFFBED}" dt="2021-10-02T15:40:00.422" v="387" actId="1076"/>
          <ac:cxnSpMkLst>
            <pc:docMk/>
            <pc:sldMk cId="3941988877" sldId="285"/>
            <ac:cxnSpMk id="11" creationId="{797598CD-F455-4E32-98B4-C22D9C633150}"/>
          </ac:cxnSpMkLst>
        </pc:cxnChg>
        <pc:cxnChg chg="add">
          <ac:chgData name="alexandr22008@mail.ru" userId="PS8HkHLwjbZOSECo/Axeg79iUvqW4KNapEcewF6n488=" providerId="None" clId="Web-{1064EEBA-07B4-4B74-B168-2629F1EFFBED}" dt="2021-10-02T15:38:06.216" v="362"/>
          <ac:cxnSpMkLst>
            <pc:docMk/>
            <pc:sldMk cId="3941988877" sldId="285"/>
            <ac:cxnSpMk id="13" creationId="{67E7AB84-3A28-45E2-8D5E-A5B4E4566607}"/>
          </ac:cxnSpMkLst>
        </pc:cxnChg>
        <pc:cxnChg chg="add mod">
          <ac:chgData name="alexandr22008@mail.ru" userId="PS8HkHLwjbZOSECo/Axeg79iUvqW4KNapEcewF6n488=" providerId="None" clId="Web-{1064EEBA-07B4-4B74-B168-2629F1EFFBED}" dt="2021-10-02T15:39:55.828" v="386" actId="1076"/>
          <ac:cxnSpMkLst>
            <pc:docMk/>
            <pc:sldMk cId="3941988877" sldId="285"/>
            <ac:cxnSpMk id="15" creationId="{C11C824F-A313-4DA1-9B4D-19F2DE2BE7B5}"/>
          </ac:cxnSpMkLst>
        </pc:cxnChg>
        <pc:cxnChg chg="add del">
          <ac:chgData name="alexandr22008@mail.ru" userId="PS8HkHLwjbZOSECo/Axeg79iUvqW4KNapEcewF6n488=" providerId="None" clId="Web-{1064EEBA-07B4-4B74-B168-2629F1EFFBED}" dt="2021-10-02T15:39:09.968" v="377"/>
          <ac:cxnSpMkLst>
            <pc:docMk/>
            <pc:sldMk cId="3941988877" sldId="285"/>
            <ac:cxnSpMk id="23" creationId="{9D8EE3D3-62F3-4E54-A1A3-3E8D41F195A0}"/>
          </ac:cxnSpMkLst>
        </pc:cxnChg>
        <pc:cxnChg chg="add del">
          <ac:chgData name="alexandr22008@mail.ru" userId="PS8HkHLwjbZOSECo/Axeg79iUvqW4KNapEcewF6n488=" providerId="None" clId="Web-{1064EEBA-07B4-4B74-B168-2629F1EFFBED}" dt="2021-10-02T15:39:09.968" v="376"/>
          <ac:cxnSpMkLst>
            <pc:docMk/>
            <pc:sldMk cId="3941988877" sldId="285"/>
            <ac:cxnSpMk id="25" creationId="{9C02D1FB-16CD-406E-A5C7-6C08CCA8E2FD}"/>
          </ac:cxnSpMkLst>
        </pc:cxnChg>
        <pc:cxnChg chg="add del">
          <ac:chgData name="alexandr22008@mail.ru" userId="PS8HkHLwjbZOSECo/Axeg79iUvqW4KNapEcewF6n488=" providerId="None" clId="Web-{1064EEBA-07B4-4B74-B168-2629F1EFFBED}" dt="2021-10-02T15:39:09.968" v="375"/>
          <ac:cxnSpMkLst>
            <pc:docMk/>
            <pc:sldMk cId="3941988877" sldId="285"/>
            <ac:cxnSpMk id="27" creationId="{B8B2FCD6-2547-422D-B276-7D666C3F74AC}"/>
          </ac:cxnSpMkLst>
        </pc:cxnChg>
      </pc:sldChg>
      <pc:sldChg chg="modSp new">
        <pc:chgData name="alexandr22008@mail.ru" userId="PS8HkHLwjbZOSECo/Axeg79iUvqW4KNapEcewF6n488=" providerId="None" clId="Web-{1064EEBA-07B4-4B74-B168-2629F1EFFBED}" dt="2021-10-02T15:47:41.230" v="570" actId="20577"/>
        <pc:sldMkLst>
          <pc:docMk/>
          <pc:sldMk cId="4025181065" sldId="286"/>
        </pc:sldMkLst>
        <pc:spChg chg="mod">
          <ac:chgData name="alexandr22008@mail.ru" userId="PS8HkHLwjbZOSECo/Axeg79iUvqW4KNapEcewF6n488=" providerId="None" clId="Web-{1064EEBA-07B4-4B74-B168-2629F1EFFBED}" dt="2021-10-02T15:44:02.147" v="415" actId="20577"/>
          <ac:spMkLst>
            <pc:docMk/>
            <pc:sldMk cId="4025181065" sldId="286"/>
            <ac:spMk id="2" creationId="{A76E3A32-4994-4FF5-8B73-01D32BC38E77}"/>
          </ac:spMkLst>
        </pc:spChg>
        <pc:spChg chg="mod">
          <ac:chgData name="alexandr22008@mail.ru" userId="PS8HkHLwjbZOSECo/Axeg79iUvqW4KNapEcewF6n488=" providerId="None" clId="Web-{1064EEBA-07B4-4B74-B168-2629F1EFFBED}" dt="2021-10-02T15:47:41.230" v="570" actId="20577"/>
          <ac:spMkLst>
            <pc:docMk/>
            <pc:sldMk cId="4025181065" sldId="286"/>
            <ac:spMk id="3" creationId="{D8267CF6-0B85-4159-A331-19913A4CF5E8}"/>
          </ac:spMkLst>
        </pc:spChg>
      </pc:sldChg>
      <pc:sldChg chg="modSp new">
        <pc:chgData name="alexandr22008@mail.ru" userId="PS8HkHLwjbZOSECo/Axeg79iUvqW4KNapEcewF6n488=" providerId="None" clId="Web-{1064EEBA-07B4-4B74-B168-2629F1EFFBED}" dt="2021-10-02T15:53:56.615" v="848" actId="20577"/>
        <pc:sldMkLst>
          <pc:docMk/>
          <pc:sldMk cId="2005376597" sldId="287"/>
        </pc:sldMkLst>
        <pc:spChg chg="mod">
          <ac:chgData name="alexandr22008@mail.ru" userId="PS8HkHLwjbZOSECo/Axeg79iUvqW4KNapEcewF6n488=" providerId="None" clId="Web-{1064EEBA-07B4-4B74-B168-2629F1EFFBED}" dt="2021-10-02T15:48:41.779" v="614" actId="20577"/>
          <ac:spMkLst>
            <pc:docMk/>
            <pc:sldMk cId="2005376597" sldId="287"/>
            <ac:spMk id="2" creationId="{9A7E87C1-A815-4427-ABAC-BDF054CEF4AF}"/>
          </ac:spMkLst>
        </pc:spChg>
        <pc:spChg chg="mod">
          <ac:chgData name="alexandr22008@mail.ru" userId="PS8HkHLwjbZOSECo/Axeg79iUvqW4KNapEcewF6n488=" providerId="None" clId="Web-{1064EEBA-07B4-4B74-B168-2629F1EFFBED}" dt="2021-10-02T15:53:56.615" v="848" actId="20577"/>
          <ac:spMkLst>
            <pc:docMk/>
            <pc:sldMk cId="2005376597" sldId="287"/>
            <ac:spMk id="3" creationId="{45A3AF69-3D28-46F9-AF3B-7FBEEDB00389}"/>
          </ac:spMkLst>
        </pc:spChg>
      </pc:sldChg>
      <pc:sldChg chg="modSp new">
        <pc:chgData name="alexandr22008@mail.ru" userId="PS8HkHLwjbZOSECo/Axeg79iUvqW4KNapEcewF6n488=" providerId="None" clId="Web-{1064EEBA-07B4-4B74-B168-2629F1EFFBED}" dt="2021-10-02T16:02:55.394" v="1677" actId="20577"/>
        <pc:sldMkLst>
          <pc:docMk/>
          <pc:sldMk cId="446203874" sldId="288"/>
        </pc:sldMkLst>
        <pc:spChg chg="mod">
          <ac:chgData name="alexandr22008@mail.ru" userId="PS8HkHLwjbZOSECo/Axeg79iUvqW4KNapEcewF6n488=" providerId="None" clId="Web-{1064EEBA-07B4-4B74-B168-2629F1EFFBED}" dt="2021-10-02T15:54:44.569" v="882" actId="20577"/>
          <ac:spMkLst>
            <pc:docMk/>
            <pc:sldMk cId="446203874" sldId="288"/>
            <ac:spMk id="2" creationId="{3632B1B2-65B9-47B0-BBA0-68AA2F7298BA}"/>
          </ac:spMkLst>
        </pc:spChg>
        <pc:spChg chg="mod">
          <ac:chgData name="alexandr22008@mail.ru" userId="PS8HkHLwjbZOSECo/Axeg79iUvqW4KNapEcewF6n488=" providerId="None" clId="Web-{1064EEBA-07B4-4B74-B168-2629F1EFFBED}" dt="2021-10-02T16:02:55.394" v="1677" actId="20577"/>
          <ac:spMkLst>
            <pc:docMk/>
            <pc:sldMk cId="446203874" sldId="288"/>
            <ac:spMk id="3" creationId="{C635A1CB-2ADF-44A5-B90C-D2F61BD6FF6D}"/>
          </ac:spMkLst>
        </pc:spChg>
      </pc:sldChg>
      <pc:sldChg chg="modSp new">
        <pc:chgData name="alexandr22008@mail.ru" userId="PS8HkHLwjbZOSECo/Axeg79iUvqW4KNapEcewF6n488=" providerId="None" clId="Web-{1064EEBA-07B4-4B74-B168-2629F1EFFBED}" dt="2021-10-02T16:09:59.780" v="1936" actId="20577"/>
        <pc:sldMkLst>
          <pc:docMk/>
          <pc:sldMk cId="2212227959" sldId="289"/>
        </pc:sldMkLst>
        <pc:spChg chg="mod">
          <ac:chgData name="alexandr22008@mail.ru" userId="PS8HkHLwjbZOSECo/Axeg79iUvqW4KNapEcewF6n488=" providerId="None" clId="Web-{1064EEBA-07B4-4B74-B168-2629F1EFFBED}" dt="2021-10-02T16:04:07.771" v="1715" actId="20577"/>
          <ac:spMkLst>
            <pc:docMk/>
            <pc:sldMk cId="2212227959" sldId="289"/>
            <ac:spMk id="2" creationId="{28FB6AFE-DD63-4E51-8CA2-D891573B9351}"/>
          </ac:spMkLst>
        </pc:spChg>
        <pc:spChg chg="mod">
          <ac:chgData name="alexandr22008@mail.ru" userId="PS8HkHLwjbZOSECo/Axeg79iUvqW4KNapEcewF6n488=" providerId="None" clId="Web-{1064EEBA-07B4-4B74-B168-2629F1EFFBED}" dt="2021-10-02T16:09:59.780" v="1936" actId="20577"/>
          <ac:spMkLst>
            <pc:docMk/>
            <pc:sldMk cId="2212227959" sldId="289"/>
            <ac:spMk id="3" creationId="{CD02C4CF-B9CB-4AA5-921A-604D20495C2C}"/>
          </ac:spMkLst>
        </pc:spChg>
      </pc:sldChg>
      <pc:sldChg chg="modSp new">
        <pc:chgData name="alexandr22008@mail.ru" userId="PS8HkHLwjbZOSECo/Axeg79iUvqW4KNapEcewF6n488=" providerId="None" clId="Web-{1064EEBA-07B4-4B74-B168-2629F1EFFBED}" dt="2021-10-02T16:15:22.741" v="2135" actId="20577"/>
        <pc:sldMkLst>
          <pc:docMk/>
          <pc:sldMk cId="1662943806" sldId="290"/>
        </pc:sldMkLst>
        <pc:spChg chg="mod">
          <ac:chgData name="alexandr22008@mail.ru" userId="PS8HkHLwjbZOSECo/Axeg79iUvqW4KNapEcewF6n488=" providerId="None" clId="Web-{1064EEBA-07B4-4B74-B168-2629F1EFFBED}" dt="2021-10-02T16:12:32.283" v="1997" actId="20577"/>
          <ac:spMkLst>
            <pc:docMk/>
            <pc:sldMk cId="1662943806" sldId="290"/>
            <ac:spMk id="2" creationId="{9571B118-1E72-4852-B81F-8497B54DF0E7}"/>
          </ac:spMkLst>
        </pc:spChg>
        <pc:spChg chg="mod">
          <ac:chgData name="alexandr22008@mail.ru" userId="PS8HkHLwjbZOSECo/Axeg79iUvqW4KNapEcewF6n488=" providerId="None" clId="Web-{1064EEBA-07B4-4B74-B168-2629F1EFFBED}" dt="2021-10-02T16:15:22.741" v="2135" actId="20577"/>
          <ac:spMkLst>
            <pc:docMk/>
            <pc:sldMk cId="1662943806" sldId="290"/>
            <ac:spMk id="3" creationId="{FDD26C90-C26C-4DDB-B354-FCB6AC7C058F}"/>
          </ac:spMkLst>
        </pc:spChg>
      </pc:sldChg>
    </pc:docChg>
  </pc:docChgLst>
  <pc:docChgLst>
    <pc:chgData name="alexandr22008@mail.ru" clId="Web-{16B5A831-3577-40D9-85BA-FF9A14539175}"/>
    <pc:docChg chg="modSld">
      <pc:chgData name="alexandr22008@mail.ru" userId="" providerId="" clId="Web-{16B5A831-3577-40D9-85BA-FF9A14539175}" dt="2021-10-03T06:41:32.712" v="0" actId="1076"/>
      <pc:docMkLst>
        <pc:docMk/>
      </pc:docMkLst>
      <pc:sldChg chg="modSp">
        <pc:chgData name="alexandr22008@mail.ru" userId="" providerId="" clId="Web-{16B5A831-3577-40D9-85BA-FF9A14539175}" dt="2021-10-03T06:41:32.712" v="0" actId="1076"/>
        <pc:sldMkLst>
          <pc:docMk/>
          <pc:sldMk cId="1314275063" sldId="267"/>
        </pc:sldMkLst>
        <pc:graphicFrameChg chg="mod">
          <ac:chgData name="alexandr22008@mail.ru" userId="" providerId="" clId="Web-{16B5A831-3577-40D9-85BA-FF9A14539175}" dt="2021-10-03T06:41:32.712" v="0" actId="1076"/>
          <ac:graphicFrameMkLst>
            <pc:docMk/>
            <pc:sldMk cId="1314275063" sldId="267"/>
            <ac:graphicFrameMk id="4" creationId="{7B2098AD-B0DC-4D5E-8249-15CB806411E6}"/>
          </ac:graphicFrameMkLst>
        </pc:graphicFrameChg>
      </pc:sldChg>
    </pc:docChg>
  </pc:docChgLst>
  <pc:docChgLst>
    <pc:chgData name="alexandr22008@mail.ru" clId="Web-{1064EEBA-07B4-4B74-B168-2629F1EFFBED}"/>
    <pc:docChg chg="modSld addMainMaster delMainMaster modMainMaster">
      <pc:chgData name="alexandr22008@mail.ru" userId="" providerId="" clId="Web-{1064EEBA-07B4-4B74-B168-2629F1EFFBED}" dt="2021-10-02T17:24:18.973" v="54"/>
      <pc:docMkLst>
        <pc:docMk/>
      </pc:docMkLst>
      <pc:sldChg chg="modSp mod setBg modClrScheme chgLayout">
        <pc:chgData name="alexandr22008@mail.ru" userId="" providerId="" clId="Web-{1064EEBA-07B4-4B74-B168-2629F1EFFBED}" dt="2021-10-02T17:24:18.973" v="54"/>
        <pc:sldMkLst>
          <pc:docMk/>
          <pc:sldMk cId="0" sldId="256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0" sldId="256"/>
            <ac:spMk id="3" creationId="{00000000-0000-0000-0000-000000000000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389412942" sldId="257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389412942" sldId="257"/>
            <ac:spMk id="2" creationId="{9A33437B-095B-4252-B94D-79F05F6BF0F1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389412942" sldId="257"/>
            <ac:spMk id="3" creationId="{54AF8D62-F852-49AA-B9B7-C64315AA8673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3294357205" sldId="258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3294357205" sldId="258"/>
            <ac:spMk id="2" creationId="{91AA0E59-484B-468A-8219-9B55D71179D0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3294357205" sldId="258"/>
            <ac:spMk id="3" creationId="{58A30E18-A1DC-452D-AD04-B32F83759CC4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2813132109" sldId="259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2813132109" sldId="259"/>
            <ac:spMk id="2" creationId="{A1E70A72-1C8F-46E1-981C-12431757A791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2813132109" sldId="259"/>
            <ac:spMk id="3" creationId="{3810A0E5-C926-47BE-9F9B-F738FBAA8561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1487411549" sldId="260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1487411549" sldId="260"/>
            <ac:spMk id="2" creationId="{0683E5B4-1BCC-4EBA-948B-9A5AA85E796F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1487411549" sldId="260"/>
            <ac:spMk id="3" creationId="{F31433B4-D619-4288-A3D0-12E12D6162B7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319825451" sldId="261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319825451" sldId="261"/>
            <ac:spMk id="2" creationId="{F3778DBF-CF69-4B3B-B109-599D9F35219B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319825451" sldId="261"/>
            <ac:spMk id="3" creationId="{BD0591A5-2570-41E7-B619-13C19471F9FF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763563964" sldId="262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763563964" sldId="262"/>
            <ac:spMk id="2" creationId="{0683E5B4-1BCC-4EBA-948B-9A5AA85E796F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763563964" sldId="262"/>
            <ac:spMk id="3" creationId="{F31433B4-D619-4288-A3D0-12E12D6162B7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1458686641" sldId="263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1458686641" sldId="263"/>
            <ac:spMk id="2" creationId="{2B7F11D9-CBBB-4047-AC9F-F1BB2B45EC92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1458686641" sldId="263"/>
            <ac:spMk id="3" creationId="{956BD4BE-BA19-4ADD-AF32-C6032B87E6B7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3053004349" sldId="265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3053004349" sldId="265"/>
            <ac:spMk id="2" creationId="{2B7F11D9-CBBB-4047-AC9F-F1BB2B45EC92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3053004349" sldId="265"/>
            <ac:spMk id="3" creationId="{956BD4BE-BA19-4ADD-AF32-C6032B87E6B7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1849157156" sldId="266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1849157156" sldId="266"/>
            <ac:spMk id="2" creationId="{DAE60968-2A2C-496B-939D-ACBCBD3DFD10}"/>
          </ac:spMkLst>
        </pc:spChg>
        <pc:graphicFrameChg chg="mod ord">
          <ac:chgData name="alexandr22008@mail.ru" userId="" providerId="" clId="Web-{1064EEBA-07B4-4B74-B168-2629F1EFFBED}" dt="2021-10-02T17:24:18.973" v="54"/>
          <ac:graphicFrameMkLst>
            <pc:docMk/>
            <pc:sldMk cId="1849157156" sldId="266"/>
            <ac:graphicFrameMk id="11" creationId="{15CFB479-8607-43A9-9C0B-C9C448A2DA46}"/>
          </ac:graphicFrameMkLst>
        </pc:graphicFrame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1314275063" sldId="267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1314275063" sldId="267"/>
            <ac:spMk id="2" creationId="{299A6680-FC81-43CB-9405-8D2AF4FF61DF}"/>
          </ac:spMkLst>
        </pc:spChg>
        <pc:graphicFrameChg chg="mod ord">
          <ac:chgData name="alexandr22008@mail.ru" userId="" providerId="" clId="Web-{1064EEBA-07B4-4B74-B168-2629F1EFFBED}" dt="2021-10-02T17:24:18.973" v="54"/>
          <ac:graphicFrameMkLst>
            <pc:docMk/>
            <pc:sldMk cId="1314275063" sldId="267"/>
            <ac:graphicFrameMk id="4" creationId="{7B2098AD-B0DC-4D5E-8249-15CB806411E6}"/>
          </ac:graphicFrameMkLst>
        </pc:graphicFrameChg>
      </pc:sldChg>
      <pc:sldChg chg="modSp mod setBg modClrScheme chgLayout">
        <pc:chgData name="alexandr22008@mail.ru" userId="" providerId="" clId="Web-{1064EEBA-07B4-4B74-B168-2629F1EFFBED}" dt="2021-10-02T17:24:18.973" v="54"/>
        <pc:sldMkLst>
          <pc:docMk/>
          <pc:sldMk cId="2510532161" sldId="268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2510532161" sldId="268"/>
            <ac:spMk id="2" creationId="{A70257A8-0D95-42F8-93DD-DC3C42FB158B}"/>
          </ac:spMkLst>
        </pc:spChg>
        <pc:graphicFrameChg chg="mod ord">
          <ac:chgData name="alexandr22008@mail.ru" userId="" providerId="" clId="Web-{1064EEBA-07B4-4B74-B168-2629F1EFFBED}" dt="2021-10-02T17:24:18.973" v="54"/>
          <ac:graphicFrameMkLst>
            <pc:docMk/>
            <pc:sldMk cId="2510532161" sldId="268"/>
            <ac:graphicFrameMk id="4" creationId="{BBECDB6F-37D7-47B8-9FA8-331A011DB7A5}"/>
          </ac:graphicFrameMkLst>
        </pc:graphicFrame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1191738461" sldId="269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1191738461" sldId="269"/>
            <ac:spMk id="2" creationId="{2A344F7E-C496-4C49-9DE5-C68282FF6922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1191738461" sldId="269"/>
            <ac:spMk id="3" creationId="{3056B395-BEE3-4CE3-808E-945B38DC891F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1498892250" sldId="270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1498892250" sldId="270"/>
            <ac:spMk id="2" creationId="{A1451114-156F-4921-85BF-7C680913838F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1498892250" sldId="270"/>
            <ac:spMk id="3" creationId="{E3021551-4B5E-4C2F-96F5-A267C3B0586F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837195633" sldId="271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837195633" sldId="271"/>
            <ac:spMk id="2" creationId="{A64A29B4-5131-4B83-A9FC-F48D73352933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837195633" sldId="271"/>
            <ac:spMk id="3" creationId="{00E0C751-A806-4A01-A429-F265D6B4C7BE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973033531" sldId="272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973033531" sldId="272"/>
            <ac:spMk id="2" creationId="{A6440093-5629-4D16-84E3-D9787D760B6C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973033531" sldId="272"/>
            <ac:spMk id="3" creationId="{A22230AF-FA5A-4D9C-AB38-B5A03D9FF2A5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1488812710" sldId="273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1488812710" sldId="273"/>
            <ac:spMk id="2" creationId="{ECF7C167-4F24-439B-9C4C-5C3423A0F549}"/>
          </ac:spMkLst>
        </pc:spChg>
        <pc:graphicFrameChg chg="mod ord">
          <ac:chgData name="alexandr22008@mail.ru" userId="" providerId="" clId="Web-{1064EEBA-07B4-4B74-B168-2629F1EFFBED}" dt="2021-10-02T17:24:18.973" v="54"/>
          <ac:graphicFrameMkLst>
            <pc:docMk/>
            <pc:sldMk cId="1488812710" sldId="273"/>
            <ac:graphicFrameMk id="4" creationId="{F029B11A-D0C5-46CE-97D4-F96CCA961EFF}"/>
          </ac:graphicFrameMkLst>
        </pc:graphicFrame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1853205928" sldId="274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1853205928" sldId="274"/>
            <ac:spMk id="2" creationId="{767F45DF-BEB4-46D6-AFA1-BFE19088E3E9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1853205928" sldId="274"/>
            <ac:spMk id="3" creationId="{6697565B-67EE-415F-8B2C-A602CCE1A437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1603505226" sldId="275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1603505226" sldId="275"/>
            <ac:spMk id="2" creationId="{7AD70B64-58F6-49A5-87DB-CC525C38C425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1603505226" sldId="275"/>
            <ac:spMk id="3" creationId="{34EE452D-66C7-44A0-A133-DC19EFD25F5E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3808053141" sldId="276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3808053141" sldId="276"/>
            <ac:spMk id="3" creationId="{A7FFDE54-6280-4EB5-ACD8-FC59542397E8}"/>
          </ac:spMkLst>
        </pc:spChg>
      </pc:sldChg>
      <pc:sldChg chg="modSp mod setBg modClrScheme chgLayout">
        <pc:chgData name="alexandr22008@mail.ru" userId="" providerId="" clId="Web-{1064EEBA-07B4-4B74-B168-2629F1EFFBED}" dt="2021-10-02T17:24:18.973" v="54"/>
        <pc:sldMkLst>
          <pc:docMk/>
          <pc:sldMk cId="3024774439" sldId="277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3024774439" sldId="277"/>
            <ac:spMk id="2" creationId="{73795487-6BA4-43D0-BDE1-D1F0EB19AC72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1850666813" sldId="278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1850666813" sldId="278"/>
            <ac:spMk id="2" creationId="{C5802E7F-A67E-426C-9A7B-42D942FC8A78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1850666813" sldId="278"/>
            <ac:spMk id="3" creationId="{58BFB033-8676-4721-A919-52EE0B3F6152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3500536044" sldId="279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3500536044" sldId="279"/>
            <ac:spMk id="2" creationId="{34FDBC75-8DAA-4BF3-AD58-AE4B33AE5BCD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908031307" sldId="280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908031307" sldId="280"/>
            <ac:spMk id="2" creationId="{F6BCFE57-7B3E-4662-A30E-9ADFA4DAB8D9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908031307" sldId="280"/>
            <ac:spMk id="3" creationId="{56388FFF-3AC9-43D1-9E1F-8100E30804E7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2960109227" sldId="281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2960109227" sldId="281"/>
            <ac:spMk id="2" creationId="{5A1B75B4-FD99-4898-932A-4068C1102A90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2960109227" sldId="281"/>
            <ac:spMk id="3" creationId="{495AC202-B150-4398-854F-2DF887945D86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1347777714" sldId="282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1347777714" sldId="282"/>
            <ac:spMk id="2" creationId="{7C2DA18A-6256-4E0E-8E72-60132D10278A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1347777714" sldId="282"/>
            <ac:spMk id="3" creationId="{A824C632-0C84-45F3-841A-A7314801CC54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3580055500" sldId="283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3580055500" sldId="283"/>
            <ac:spMk id="2" creationId="{2067FF42-C75E-459C-8A63-6D41630E2704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3580055500" sldId="283"/>
            <ac:spMk id="3" creationId="{1233488C-8B50-42BE-96BD-ACB5260DED6A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453882659" sldId="284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453882659" sldId="284"/>
            <ac:spMk id="2" creationId="{A2BE9700-1AB4-41BB-8987-7EE87B8C5682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453882659" sldId="284"/>
            <ac:spMk id="3" creationId="{4D534878-FB29-4B7E-957B-DF069D577695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3941988877" sldId="285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3941988877" sldId="285"/>
            <ac:spMk id="2" creationId="{99184A2F-110B-49E1-9911-9C432E13A6EF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3941988877" sldId="285"/>
            <ac:spMk id="3" creationId="{738C0F68-81A3-4FA6-AFAB-29AAF1B81D59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4025181065" sldId="286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4025181065" sldId="286"/>
            <ac:spMk id="2" creationId="{A76E3A32-4994-4FF5-8B73-01D32BC38E77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4025181065" sldId="286"/>
            <ac:spMk id="3" creationId="{D8267CF6-0B85-4159-A331-19913A4CF5E8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2005376597" sldId="287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2005376597" sldId="287"/>
            <ac:spMk id="2" creationId="{9A7E87C1-A815-4427-ABAC-BDF054CEF4AF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2005376597" sldId="287"/>
            <ac:spMk id="3" creationId="{45A3AF69-3D28-46F9-AF3B-7FBEEDB00389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446203874" sldId="288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446203874" sldId="288"/>
            <ac:spMk id="2" creationId="{3632B1B2-65B9-47B0-BBA0-68AA2F7298BA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446203874" sldId="288"/>
            <ac:spMk id="3" creationId="{C635A1CB-2ADF-44A5-B90C-D2F61BD6FF6D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2212227959" sldId="289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2212227959" sldId="289"/>
            <ac:spMk id="2" creationId="{28FB6AFE-DD63-4E51-8CA2-D891573B9351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2212227959" sldId="289"/>
            <ac:spMk id="3" creationId="{CD02C4CF-B9CB-4AA5-921A-604D20495C2C}"/>
          </ac:spMkLst>
        </pc:spChg>
      </pc:sldChg>
      <pc:sldChg chg="modSp mod modClrScheme chgLayout">
        <pc:chgData name="alexandr22008@mail.ru" userId="" providerId="" clId="Web-{1064EEBA-07B4-4B74-B168-2629F1EFFBED}" dt="2021-10-02T17:24:18.973" v="54"/>
        <pc:sldMkLst>
          <pc:docMk/>
          <pc:sldMk cId="1662943806" sldId="290"/>
        </pc:sldMkLst>
        <pc:spChg chg="mod ord">
          <ac:chgData name="alexandr22008@mail.ru" userId="" providerId="" clId="Web-{1064EEBA-07B4-4B74-B168-2629F1EFFBED}" dt="2021-10-02T17:24:18.973" v="54"/>
          <ac:spMkLst>
            <pc:docMk/>
            <pc:sldMk cId="1662943806" sldId="290"/>
            <ac:spMk id="2" creationId="{9571B118-1E72-4852-B81F-8497B54DF0E7}"/>
          </ac:spMkLst>
        </pc:spChg>
        <pc:spChg chg="mod ord">
          <ac:chgData name="alexandr22008@mail.ru" userId="" providerId="" clId="Web-{1064EEBA-07B4-4B74-B168-2629F1EFFBED}" dt="2021-10-02T17:24:18.973" v="54"/>
          <ac:spMkLst>
            <pc:docMk/>
            <pc:sldMk cId="1662943806" sldId="290"/>
            <ac:spMk id="3" creationId="{FDD26C90-C26C-4DDB-B354-FCB6AC7C058F}"/>
          </ac:spMkLst>
        </pc:spChg>
      </pc:sldChg>
      <pc:sldMasterChg chg="del delSldLayout">
        <pc:chgData name="alexandr22008@mail.ru" userId="" providerId="" clId="Web-{1064EEBA-07B4-4B74-B168-2629F1EFFBED}" dt="2021-10-02T17:11:05.859" v="30"/>
        <pc:sldMasterMkLst>
          <pc:docMk/>
          <pc:sldMasterMk cId="0" sldId="2147483648"/>
        </pc:sldMasterMkLst>
        <pc:sldLayoutChg chg="del">
          <pc:chgData name="alexandr22008@mail.ru" userId="" providerId="" clId="Web-{1064EEBA-07B4-4B74-B168-2629F1EFFBED}" dt="2021-10-02T17:11:05.859" v="30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alexandr22008@mail.ru" userId="" providerId="" clId="Web-{1064EEBA-07B4-4B74-B168-2629F1EFFBED}" dt="2021-10-02T17:11:05.859" v="30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alexandr22008@mail.ru" userId="" providerId="" clId="Web-{1064EEBA-07B4-4B74-B168-2629F1EFFBED}" dt="2021-10-02T17:11:05.859" v="30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alexandr22008@mail.ru" userId="" providerId="" clId="Web-{1064EEBA-07B4-4B74-B168-2629F1EFFBED}" dt="2021-10-02T17:11:05.859" v="30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alexandr22008@mail.ru" userId="" providerId="" clId="Web-{1064EEBA-07B4-4B74-B168-2629F1EFFBED}" dt="2021-10-02T17:11:05.859" v="30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alexandr22008@mail.ru" userId="" providerId="" clId="Web-{1064EEBA-07B4-4B74-B168-2629F1EFFBED}" dt="2021-10-02T17:11:05.859" v="30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alexandr22008@mail.ru" userId="" providerId="" clId="Web-{1064EEBA-07B4-4B74-B168-2629F1EFFBED}" dt="2021-10-02T17:11:05.859" v="30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alexandr22008@mail.ru" userId="" providerId="" clId="Web-{1064EEBA-07B4-4B74-B168-2629F1EFFBED}" dt="2021-10-02T17:11:05.859" v="30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alexandr22008@mail.ru" userId="" providerId="" clId="Web-{1064EEBA-07B4-4B74-B168-2629F1EFFBED}" dt="2021-10-02T17:11:05.859" v="30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alexandr22008@mail.ru" userId="" providerId="" clId="Web-{1064EEBA-07B4-4B74-B168-2629F1EFFBED}" dt="2021-10-02T17:11:05.859" v="30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alexandr22008@mail.ru" userId="" providerId="" clId="Web-{1064EEBA-07B4-4B74-B168-2629F1EFFBED}" dt="2021-10-02T17:11:05.859" v="30"/>
          <pc:sldLayoutMkLst>
            <pc:docMk/>
            <pc:sldMasterMk cId="0" sldId="2147483648"/>
            <pc:sldLayoutMk cId="0" sldId="2147483659"/>
          </pc:sldLayoutMkLst>
        </pc:sldLayoutChg>
      </pc:sldMasterChg>
      <pc:sldMasterChg chg="add del addSldLayout delSldLayout modSldLayout">
        <pc:chgData name="alexandr22008@mail.ru" userId="" providerId="" clId="Web-{1064EEBA-07B4-4B74-B168-2629F1EFFBED}" dt="2021-10-02T17:11:17.937" v="31"/>
        <pc:sldMasterMkLst>
          <pc:docMk/>
          <pc:sldMasterMk cId="2641558889" sldId="2147483660"/>
        </pc:sldMasterMkLst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802865422" sldId="2147483661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3349703105" sldId="2147483662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2730383333" sldId="2147483663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930386596" sldId="2147483664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1614755067" sldId="2147483665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675415886" sldId="2147483666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997851901" sldId="2147483667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2211800262" sldId="2147483668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1127462563" sldId="2147483669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3892004800" sldId="2147483670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2505838427" sldId="2147483671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3080296342" sldId="2147483672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2102809010" sldId="2147483673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2115476726" sldId="2147483674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3902136699" sldId="2147483675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2308448351" sldId="2147483676"/>
          </pc:sldLayoutMkLst>
        </pc:sldLayoutChg>
        <pc:sldLayoutChg chg="add del mod replId">
          <pc:chgData name="alexandr22008@mail.ru" userId="" providerId="" clId="Web-{1064EEBA-07B4-4B74-B168-2629F1EFFBED}" dt="2021-10-02T17:11:17.937" v="31"/>
          <pc:sldLayoutMkLst>
            <pc:docMk/>
            <pc:sldMasterMk cId="2641558889" sldId="2147483660"/>
            <pc:sldLayoutMk cId="2197669351" sldId="2147483677"/>
          </pc:sldLayoutMkLst>
        </pc:sldLayoutChg>
      </pc:sldMasterChg>
      <pc:sldMasterChg chg="add del addSldLayout delSldLayout modSldLayout">
        <pc:chgData name="alexandr22008@mail.ru" userId="" providerId="" clId="Web-{1064EEBA-07B4-4B74-B168-2629F1EFFBED}" dt="2021-10-02T17:18:58.527" v="33"/>
        <pc:sldMasterMkLst>
          <pc:docMk/>
          <pc:sldMasterMk cId="2489052354" sldId="2147483678"/>
        </pc:sldMasterMkLst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240625589" sldId="2147483679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3637034741" sldId="2147483680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192418527" sldId="2147483681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1964786319" sldId="2147483682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3113133387" sldId="2147483683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1150578057" sldId="2147483684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2077582927" sldId="2147483685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551676677" sldId="2147483686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547590725" sldId="2147483687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2867460185" sldId="2147483688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794554740" sldId="2147483689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1296269751" sldId="2147483690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1375248937" sldId="2147483691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463130447" sldId="2147483692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2637012867" sldId="2147483693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4108851611" sldId="2147483694"/>
          </pc:sldLayoutMkLst>
        </pc:sldLayoutChg>
        <pc:sldLayoutChg chg="add del mod replId">
          <pc:chgData name="alexandr22008@mail.ru" userId="" providerId="" clId="Web-{1064EEBA-07B4-4B74-B168-2629F1EFFBED}" dt="2021-10-02T17:18:58.527" v="33"/>
          <pc:sldLayoutMkLst>
            <pc:docMk/>
            <pc:sldMasterMk cId="2489052354" sldId="2147483678"/>
            <pc:sldLayoutMk cId="478858817" sldId="2147483695"/>
          </pc:sldLayoutMkLst>
        </pc:sldLayoutChg>
      </pc:sldMasterChg>
      <pc:sldMasterChg chg="add del addSldLayout delSldLayout modSldLayout">
        <pc:chgData name="alexandr22008@mail.ru" userId="" providerId="" clId="Web-{1064EEBA-07B4-4B74-B168-2629F1EFFBED}" dt="2021-10-02T17:19:08.356" v="34"/>
        <pc:sldMasterMkLst>
          <pc:docMk/>
          <pc:sldMasterMk cId="2506895142" sldId="2147483696"/>
        </pc:sldMasterMkLst>
        <pc:sldLayoutChg chg="add del mod replId">
          <pc:chgData name="alexandr22008@mail.ru" userId="" providerId="" clId="Web-{1064EEBA-07B4-4B74-B168-2629F1EFFBED}" dt="2021-10-02T17:19:08.356" v="34"/>
          <pc:sldLayoutMkLst>
            <pc:docMk/>
            <pc:sldMasterMk cId="2506895142" sldId="2147483696"/>
            <pc:sldLayoutMk cId="3708690566" sldId="2147483697"/>
          </pc:sldLayoutMkLst>
        </pc:sldLayoutChg>
        <pc:sldLayoutChg chg="add del mod replId">
          <pc:chgData name="alexandr22008@mail.ru" userId="" providerId="" clId="Web-{1064EEBA-07B4-4B74-B168-2629F1EFFBED}" dt="2021-10-02T17:19:08.356" v="34"/>
          <pc:sldLayoutMkLst>
            <pc:docMk/>
            <pc:sldMasterMk cId="2506895142" sldId="2147483696"/>
            <pc:sldLayoutMk cId="1390356931" sldId="2147483698"/>
          </pc:sldLayoutMkLst>
        </pc:sldLayoutChg>
        <pc:sldLayoutChg chg="add del mod replId">
          <pc:chgData name="alexandr22008@mail.ru" userId="" providerId="" clId="Web-{1064EEBA-07B4-4B74-B168-2629F1EFFBED}" dt="2021-10-02T17:19:08.356" v="34"/>
          <pc:sldLayoutMkLst>
            <pc:docMk/>
            <pc:sldMasterMk cId="2506895142" sldId="2147483696"/>
            <pc:sldLayoutMk cId="2448838966" sldId="2147483699"/>
          </pc:sldLayoutMkLst>
        </pc:sldLayoutChg>
        <pc:sldLayoutChg chg="add del mod replId">
          <pc:chgData name="alexandr22008@mail.ru" userId="" providerId="" clId="Web-{1064EEBA-07B4-4B74-B168-2629F1EFFBED}" dt="2021-10-02T17:19:08.356" v="34"/>
          <pc:sldLayoutMkLst>
            <pc:docMk/>
            <pc:sldMasterMk cId="2506895142" sldId="2147483696"/>
            <pc:sldLayoutMk cId="3190724513" sldId="2147483700"/>
          </pc:sldLayoutMkLst>
        </pc:sldLayoutChg>
        <pc:sldLayoutChg chg="add del mod replId">
          <pc:chgData name="alexandr22008@mail.ru" userId="" providerId="" clId="Web-{1064EEBA-07B4-4B74-B168-2629F1EFFBED}" dt="2021-10-02T17:19:08.356" v="34"/>
          <pc:sldLayoutMkLst>
            <pc:docMk/>
            <pc:sldMasterMk cId="2506895142" sldId="2147483696"/>
            <pc:sldLayoutMk cId="1964136758" sldId="2147483701"/>
          </pc:sldLayoutMkLst>
        </pc:sldLayoutChg>
        <pc:sldLayoutChg chg="add del mod replId">
          <pc:chgData name="alexandr22008@mail.ru" userId="" providerId="" clId="Web-{1064EEBA-07B4-4B74-B168-2629F1EFFBED}" dt="2021-10-02T17:19:08.356" v="34"/>
          <pc:sldLayoutMkLst>
            <pc:docMk/>
            <pc:sldMasterMk cId="2506895142" sldId="2147483696"/>
            <pc:sldLayoutMk cId="3796485195" sldId="2147483702"/>
          </pc:sldLayoutMkLst>
        </pc:sldLayoutChg>
        <pc:sldLayoutChg chg="add del mod replId">
          <pc:chgData name="alexandr22008@mail.ru" userId="" providerId="" clId="Web-{1064EEBA-07B4-4B74-B168-2629F1EFFBED}" dt="2021-10-02T17:19:08.356" v="34"/>
          <pc:sldLayoutMkLst>
            <pc:docMk/>
            <pc:sldMasterMk cId="2506895142" sldId="2147483696"/>
            <pc:sldLayoutMk cId="2518895817" sldId="2147483703"/>
          </pc:sldLayoutMkLst>
        </pc:sldLayoutChg>
        <pc:sldLayoutChg chg="add del mod replId">
          <pc:chgData name="alexandr22008@mail.ru" userId="" providerId="" clId="Web-{1064EEBA-07B4-4B74-B168-2629F1EFFBED}" dt="2021-10-02T17:19:08.356" v="34"/>
          <pc:sldLayoutMkLst>
            <pc:docMk/>
            <pc:sldMasterMk cId="2506895142" sldId="2147483696"/>
            <pc:sldLayoutMk cId="2643721621" sldId="2147483704"/>
          </pc:sldLayoutMkLst>
        </pc:sldLayoutChg>
        <pc:sldLayoutChg chg="add del mod replId">
          <pc:chgData name="alexandr22008@mail.ru" userId="" providerId="" clId="Web-{1064EEBA-07B4-4B74-B168-2629F1EFFBED}" dt="2021-10-02T17:19:08.356" v="34"/>
          <pc:sldLayoutMkLst>
            <pc:docMk/>
            <pc:sldMasterMk cId="2506895142" sldId="2147483696"/>
            <pc:sldLayoutMk cId="1348795980" sldId="2147483705"/>
          </pc:sldLayoutMkLst>
        </pc:sldLayoutChg>
        <pc:sldLayoutChg chg="add del mod replId">
          <pc:chgData name="alexandr22008@mail.ru" userId="" providerId="" clId="Web-{1064EEBA-07B4-4B74-B168-2629F1EFFBED}" dt="2021-10-02T17:19:08.356" v="34"/>
          <pc:sldLayoutMkLst>
            <pc:docMk/>
            <pc:sldMasterMk cId="2506895142" sldId="2147483696"/>
            <pc:sldLayoutMk cId="4013436051" sldId="2147483706"/>
          </pc:sldLayoutMkLst>
        </pc:sldLayoutChg>
        <pc:sldLayoutChg chg="add del mod replId">
          <pc:chgData name="alexandr22008@mail.ru" userId="" providerId="" clId="Web-{1064EEBA-07B4-4B74-B168-2629F1EFFBED}" dt="2021-10-02T17:19:08.356" v="34"/>
          <pc:sldLayoutMkLst>
            <pc:docMk/>
            <pc:sldMasterMk cId="2506895142" sldId="2147483696"/>
            <pc:sldLayoutMk cId="3403769612" sldId="2147483707"/>
          </pc:sldLayoutMkLst>
        </pc:sldLayoutChg>
      </pc:sldMasterChg>
      <pc:sldMasterChg chg="add del mod setBg addSldLayout delSldLayout modSldLayout">
        <pc:chgData name="alexandr22008@mail.ru" userId="" providerId="" clId="Web-{1064EEBA-07B4-4B74-B168-2629F1EFFBED}" dt="2021-10-02T17:21:58.469" v="39"/>
        <pc:sldMasterMkLst>
          <pc:docMk/>
          <pc:sldMasterMk cId="2389874090" sldId="2147483708"/>
        </pc:sldMasterMkLst>
        <pc:sldLayoutChg chg="add del mod replId">
          <pc:chgData name="alexandr22008@mail.ru" userId="" providerId="" clId="Web-{1064EEBA-07B4-4B74-B168-2629F1EFFBED}" dt="2021-10-02T17:21:58.469" v="39"/>
          <pc:sldLayoutMkLst>
            <pc:docMk/>
            <pc:sldMasterMk cId="2389874090" sldId="2147483708"/>
            <pc:sldLayoutMk cId="473519772" sldId="2147483709"/>
          </pc:sldLayoutMkLst>
        </pc:sldLayoutChg>
        <pc:sldLayoutChg chg="add del mod replId">
          <pc:chgData name="alexandr22008@mail.ru" userId="" providerId="" clId="Web-{1064EEBA-07B4-4B74-B168-2629F1EFFBED}" dt="2021-10-02T17:21:58.469" v="39"/>
          <pc:sldLayoutMkLst>
            <pc:docMk/>
            <pc:sldMasterMk cId="2389874090" sldId="2147483708"/>
            <pc:sldLayoutMk cId="3020015909" sldId="2147483710"/>
          </pc:sldLayoutMkLst>
        </pc:sldLayoutChg>
        <pc:sldLayoutChg chg="add del mod replId">
          <pc:chgData name="alexandr22008@mail.ru" userId="" providerId="" clId="Web-{1064EEBA-07B4-4B74-B168-2629F1EFFBED}" dt="2021-10-02T17:21:58.469" v="39"/>
          <pc:sldLayoutMkLst>
            <pc:docMk/>
            <pc:sldMasterMk cId="2389874090" sldId="2147483708"/>
            <pc:sldLayoutMk cId="3216475484" sldId="2147483711"/>
          </pc:sldLayoutMkLst>
        </pc:sldLayoutChg>
        <pc:sldLayoutChg chg="add del mod replId">
          <pc:chgData name="alexandr22008@mail.ru" userId="" providerId="" clId="Web-{1064EEBA-07B4-4B74-B168-2629F1EFFBED}" dt="2021-10-02T17:21:58.469" v="39"/>
          <pc:sldLayoutMkLst>
            <pc:docMk/>
            <pc:sldMasterMk cId="2389874090" sldId="2147483708"/>
            <pc:sldLayoutMk cId="43530694" sldId="2147483712"/>
          </pc:sldLayoutMkLst>
        </pc:sldLayoutChg>
        <pc:sldLayoutChg chg="add del mod replId">
          <pc:chgData name="alexandr22008@mail.ru" userId="" providerId="" clId="Web-{1064EEBA-07B4-4B74-B168-2629F1EFFBED}" dt="2021-10-02T17:21:58.469" v="39"/>
          <pc:sldLayoutMkLst>
            <pc:docMk/>
            <pc:sldMasterMk cId="2389874090" sldId="2147483708"/>
            <pc:sldLayoutMk cId="3493154126" sldId="2147483713"/>
          </pc:sldLayoutMkLst>
        </pc:sldLayoutChg>
        <pc:sldLayoutChg chg="add del mod replId">
          <pc:chgData name="alexandr22008@mail.ru" userId="" providerId="" clId="Web-{1064EEBA-07B4-4B74-B168-2629F1EFFBED}" dt="2021-10-02T17:21:58.469" v="39"/>
          <pc:sldLayoutMkLst>
            <pc:docMk/>
            <pc:sldMasterMk cId="2389874090" sldId="2147483708"/>
            <pc:sldLayoutMk cId="602644474" sldId="2147483714"/>
          </pc:sldLayoutMkLst>
        </pc:sldLayoutChg>
        <pc:sldLayoutChg chg="add del mod replId">
          <pc:chgData name="alexandr22008@mail.ru" userId="" providerId="" clId="Web-{1064EEBA-07B4-4B74-B168-2629F1EFFBED}" dt="2021-10-02T17:21:58.469" v="39"/>
          <pc:sldLayoutMkLst>
            <pc:docMk/>
            <pc:sldMasterMk cId="2389874090" sldId="2147483708"/>
            <pc:sldLayoutMk cId="2439827956" sldId="2147483715"/>
          </pc:sldLayoutMkLst>
        </pc:sldLayoutChg>
        <pc:sldLayoutChg chg="add del mod replId">
          <pc:chgData name="alexandr22008@mail.ru" userId="" providerId="" clId="Web-{1064EEBA-07B4-4B74-B168-2629F1EFFBED}" dt="2021-10-02T17:21:58.469" v="39"/>
          <pc:sldLayoutMkLst>
            <pc:docMk/>
            <pc:sldMasterMk cId="2389874090" sldId="2147483708"/>
            <pc:sldLayoutMk cId="1077208328" sldId="2147483716"/>
          </pc:sldLayoutMkLst>
        </pc:sldLayoutChg>
        <pc:sldLayoutChg chg="add del mod replId">
          <pc:chgData name="alexandr22008@mail.ru" userId="" providerId="" clId="Web-{1064EEBA-07B4-4B74-B168-2629F1EFFBED}" dt="2021-10-02T17:21:58.469" v="39"/>
          <pc:sldLayoutMkLst>
            <pc:docMk/>
            <pc:sldMasterMk cId="2389874090" sldId="2147483708"/>
            <pc:sldLayoutMk cId="4130464565" sldId="2147483717"/>
          </pc:sldLayoutMkLst>
        </pc:sldLayoutChg>
        <pc:sldLayoutChg chg="add del mod replId">
          <pc:chgData name="alexandr22008@mail.ru" userId="" providerId="" clId="Web-{1064EEBA-07B4-4B74-B168-2629F1EFFBED}" dt="2021-10-02T17:21:58.469" v="39"/>
          <pc:sldLayoutMkLst>
            <pc:docMk/>
            <pc:sldMasterMk cId="2389874090" sldId="2147483708"/>
            <pc:sldLayoutMk cId="3989837180" sldId="2147483718"/>
          </pc:sldLayoutMkLst>
        </pc:sldLayoutChg>
        <pc:sldLayoutChg chg="add del mod replId">
          <pc:chgData name="alexandr22008@mail.ru" userId="" providerId="" clId="Web-{1064EEBA-07B4-4B74-B168-2629F1EFFBED}" dt="2021-10-02T17:21:58.469" v="39"/>
          <pc:sldLayoutMkLst>
            <pc:docMk/>
            <pc:sldMasterMk cId="2389874090" sldId="2147483708"/>
            <pc:sldLayoutMk cId="3648548653" sldId="2147483719"/>
          </pc:sldLayoutMkLst>
        </pc:sldLayoutChg>
      </pc:sldMasterChg>
      <pc:sldMasterChg chg="add del addSldLayout delSldLayout modSldLayout">
        <pc:chgData name="alexandr22008@mail.ru" userId="" providerId="" clId="Web-{1064EEBA-07B4-4B74-B168-2629F1EFFBED}" dt="2021-10-02T17:22:28.861" v="40"/>
        <pc:sldMasterMkLst>
          <pc:docMk/>
          <pc:sldMasterMk cId="750100283" sldId="2147483720"/>
        </pc:sldMasterMkLst>
        <pc:sldLayoutChg chg="add del mod replId">
          <pc:chgData name="alexandr22008@mail.ru" userId="" providerId="" clId="Web-{1064EEBA-07B4-4B74-B168-2629F1EFFBED}" dt="2021-10-02T17:22:28.861" v="40"/>
          <pc:sldLayoutMkLst>
            <pc:docMk/>
            <pc:sldMasterMk cId="750100283" sldId="2147483720"/>
            <pc:sldLayoutMk cId="1909540449" sldId="2147483721"/>
          </pc:sldLayoutMkLst>
        </pc:sldLayoutChg>
        <pc:sldLayoutChg chg="add del mod replId">
          <pc:chgData name="alexandr22008@mail.ru" userId="" providerId="" clId="Web-{1064EEBA-07B4-4B74-B168-2629F1EFFBED}" dt="2021-10-02T17:22:28.861" v="40"/>
          <pc:sldLayoutMkLst>
            <pc:docMk/>
            <pc:sldMasterMk cId="750100283" sldId="2147483720"/>
            <pc:sldLayoutMk cId="4229972501" sldId="2147483722"/>
          </pc:sldLayoutMkLst>
        </pc:sldLayoutChg>
        <pc:sldLayoutChg chg="add del mod replId">
          <pc:chgData name="alexandr22008@mail.ru" userId="" providerId="" clId="Web-{1064EEBA-07B4-4B74-B168-2629F1EFFBED}" dt="2021-10-02T17:22:28.861" v="40"/>
          <pc:sldLayoutMkLst>
            <pc:docMk/>
            <pc:sldMasterMk cId="750100283" sldId="2147483720"/>
            <pc:sldLayoutMk cId="3580507054" sldId="2147483723"/>
          </pc:sldLayoutMkLst>
        </pc:sldLayoutChg>
        <pc:sldLayoutChg chg="add del mod replId">
          <pc:chgData name="alexandr22008@mail.ru" userId="" providerId="" clId="Web-{1064EEBA-07B4-4B74-B168-2629F1EFFBED}" dt="2021-10-02T17:22:28.861" v="40"/>
          <pc:sldLayoutMkLst>
            <pc:docMk/>
            <pc:sldMasterMk cId="750100283" sldId="2147483720"/>
            <pc:sldLayoutMk cId="3320748574" sldId="2147483724"/>
          </pc:sldLayoutMkLst>
        </pc:sldLayoutChg>
        <pc:sldLayoutChg chg="add del mod replId">
          <pc:chgData name="alexandr22008@mail.ru" userId="" providerId="" clId="Web-{1064EEBA-07B4-4B74-B168-2629F1EFFBED}" dt="2021-10-02T17:22:28.861" v="40"/>
          <pc:sldLayoutMkLst>
            <pc:docMk/>
            <pc:sldMasterMk cId="750100283" sldId="2147483720"/>
            <pc:sldLayoutMk cId="378905221" sldId="2147483725"/>
          </pc:sldLayoutMkLst>
        </pc:sldLayoutChg>
        <pc:sldLayoutChg chg="add del mod replId">
          <pc:chgData name="alexandr22008@mail.ru" userId="" providerId="" clId="Web-{1064EEBA-07B4-4B74-B168-2629F1EFFBED}" dt="2021-10-02T17:22:28.861" v="40"/>
          <pc:sldLayoutMkLst>
            <pc:docMk/>
            <pc:sldMasterMk cId="750100283" sldId="2147483720"/>
            <pc:sldLayoutMk cId="1533515749" sldId="2147483726"/>
          </pc:sldLayoutMkLst>
        </pc:sldLayoutChg>
        <pc:sldLayoutChg chg="add del mod replId">
          <pc:chgData name="alexandr22008@mail.ru" userId="" providerId="" clId="Web-{1064EEBA-07B4-4B74-B168-2629F1EFFBED}" dt="2021-10-02T17:22:28.861" v="40"/>
          <pc:sldLayoutMkLst>
            <pc:docMk/>
            <pc:sldMasterMk cId="750100283" sldId="2147483720"/>
            <pc:sldLayoutMk cId="2992540717" sldId="2147483727"/>
          </pc:sldLayoutMkLst>
        </pc:sldLayoutChg>
        <pc:sldLayoutChg chg="add del mod replId">
          <pc:chgData name="alexandr22008@mail.ru" userId="" providerId="" clId="Web-{1064EEBA-07B4-4B74-B168-2629F1EFFBED}" dt="2021-10-02T17:22:28.861" v="40"/>
          <pc:sldLayoutMkLst>
            <pc:docMk/>
            <pc:sldMasterMk cId="750100283" sldId="2147483720"/>
            <pc:sldLayoutMk cId="1144802801" sldId="2147483728"/>
          </pc:sldLayoutMkLst>
        </pc:sldLayoutChg>
        <pc:sldLayoutChg chg="add del mod replId">
          <pc:chgData name="alexandr22008@mail.ru" userId="" providerId="" clId="Web-{1064EEBA-07B4-4B74-B168-2629F1EFFBED}" dt="2021-10-02T17:22:28.861" v="40"/>
          <pc:sldLayoutMkLst>
            <pc:docMk/>
            <pc:sldMasterMk cId="750100283" sldId="2147483720"/>
            <pc:sldLayoutMk cId="1128054873" sldId="2147483729"/>
          </pc:sldLayoutMkLst>
        </pc:sldLayoutChg>
        <pc:sldLayoutChg chg="add del mod replId">
          <pc:chgData name="alexandr22008@mail.ru" userId="" providerId="" clId="Web-{1064EEBA-07B4-4B74-B168-2629F1EFFBED}" dt="2021-10-02T17:22:28.861" v="40"/>
          <pc:sldLayoutMkLst>
            <pc:docMk/>
            <pc:sldMasterMk cId="750100283" sldId="2147483720"/>
            <pc:sldLayoutMk cId="1049578837" sldId="2147483730"/>
          </pc:sldLayoutMkLst>
        </pc:sldLayoutChg>
        <pc:sldLayoutChg chg="add del mod replId">
          <pc:chgData name="alexandr22008@mail.ru" userId="" providerId="" clId="Web-{1064EEBA-07B4-4B74-B168-2629F1EFFBED}" dt="2021-10-02T17:22:28.861" v="40"/>
          <pc:sldLayoutMkLst>
            <pc:docMk/>
            <pc:sldMasterMk cId="750100283" sldId="2147483720"/>
            <pc:sldLayoutMk cId="4222681214" sldId="2147483731"/>
          </pc:sldLayoutMkLst>
        </pc:sldLayoutChg>
      </pc:sldMasterChg>
      <pc:sldMasterChg chg="add del addSldLayout delSldLayout modSldLayout">
        <pc:chgData name="alexandr22008@mail.ru" userId="" providerId="" clId="Web-{1064EEBA-07B4-4B74-B168-2629F1EFFBED}" dt="2021-10-02T17:24:18.973" v="54"/>
        <pc:sldMasterMkLst>
          <pc:docMk/>
          <pc:sldMasterMk cId="2902484494" sldId="2147483732"/>
        </pc:sldMasterMkLst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2502772145" sldId="2147483733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1330171154" sldId="2147483734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3664442209" sldId="2147483735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151764145" sldId="2147483736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2696593463" sldId="2147483737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3799173059" sldId="2147483738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3269550680" sldId="2147483739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84324509" sldId="2147483740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1193936226" sldId="2147483741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2551575796" sldId="2147483742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1224904084" sldId="2147483743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3215193626" sldId="2147483744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1613803646" sldId="2147483745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2999364515" sldId="2147483746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1774967098" sldId="2147483747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3979325622" sldId="2147483748"/>
          </pc:sldLayoutMkLst>
        </pc:sldLayoutChg>
        <pc:sldLayoutChg chg="add del mod replId">
          <pc:chgData name="alexandr22008@mail.ru" userId="" providerId="" clId="Web-{1064EEBA-07B4-4B74-B168-2629F1EFFBED}" dt="2021-10-02T17:24:18.973" v="54"/>
          <pc:sldLayoutMkLst>
            <pc:docMk/>
            <pc:sldMasterMk cId="2902484494" sldId="2147483732"/>
            <pc:sldLayoutMk cId="3765960238" sldId="2147483749"/>
          </pc:sldLayoutMkLst>
        </pc:sldLayoutChg>
      </pc:sldMasterChg>
      <pc:sldMasterChg chg="add addSldLayout modSldLayout">
        <pc:chgData name="alexandr22008@mail.ru" userId="" providerId="" clId="Web-{1064EEBA-07B4-4B74-B168-2629F1EFFBED}" dt="2021-10-02T17:24:18.973" v="54"/>
        <pc:sldMasterMkLst>
          <pc:docMk/>
          <pc:sldMasterMk cId="1291870529" sldId="2147483750"/>
        </pc:sldMasterMkLst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2850456578" sldId="2147483751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3145605835" sldId="2147483752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2552716147" sldId="2147483753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956579851" sldId="2147483754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3277346446" sldId="2147483755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2226948854" sldId="2147483756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1524364891" sldId="2147483757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290730249" sldId="2147483758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3829549442" sldId="2147483759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2520903239" sldId="2147483760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3524484951" sldId="2147483761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3112462855" sldId="2147483762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2118156868" sldId="2147483763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2145053621" sldId="2147483764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1937259218" sldId="2147483765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94082579" sldId="2147483766"/>
          </pc:sldLayoutMkLst>
        </pc:sldLayoutChg>
        <pc:sldLayoutChg chg="add mod replId">
          <pc:chgData name="alexandr22008@mail.ru" userId="" providerId="" clId="Web-{1064EEBA-07B4-4B74-B168-2629F1EFFBED}" dt="2021-10-02T17:24:18.973" v="54"/>
          <pc:sldLayoutMkLst>
            <pc:docMk/>
            <pc:sldMasterMk cId="1291870529" sldId="2147483750"/>
            <pc:sldLayoutMk cId="2350922170" sldId="2147483767"/>
          </pc:sldLayoutMkLst>
        </pc:sldLayoutChg>
      </pc:sldMasterChg>
    </pc:docChg>
  </pc:docChgLst>
  <pc:docChgLst>
    <pc:chgData name="alexandr22008@mail.ru" userId="PS8HkHLwjbZOSECo/Axeg79iUvqW4KNapEcewF6n488=" providerId="None" clId="Web-{1BE5E7C5-F651-4B77-9427-84E24D44DAE5}"/>
    <pc:docChg chg="modSld">
      <pc:chgData name="alexandr22008@mail.ru" userId="PS8HkHLwjbZOSECo/Axeg79iUvqW4KNapEcewF6n488=" providerId="None" clId="Web-{1BE5E7C5-F651-4B77-9427-84E24D44DAE5}" dt="2021-10-03T10:47:46.414" v="4" actId="1076"/>
      <pc:docMkLst>
        <pc:docMk/>
      </pc:docMkLst>
      <pc:sldChg chg="modSp">
        <pc:chgData name="alexandr22008@mail.ru" userId="PS8HkHLwjbZOSECo/Axeg79iUvqW4KNapEcewF6n488=" providerId="None" clId="Web-{1BE5E7C5-F651-4B77-9427-84E24D44DAE5}" dt="2021-10-03T10:04:25.675" v="0" actId="1076"/>
        <pc:sldMkLst>
          <pc:docMk/>
          <pc:sldMk cId="1488812710" sldId="273"/>
        </pc:sldMkLst>
        <pc:graphicFrameChg chg="mod">
          <ac:chgData name="alexandr22008@mail.ru" userId="PS8HkHLwjbZOSECo/Axeg79iUvqW4KNapEcewF6n488=" providerId="None" clId="Web-{1BE5E7C5-F651-4B77-9427-84E24D44DAE5}" dt="2021-10-03T10:04:25.675" v="0" actId="1076"/>
          <ac:graphicFrameMkLst>
            <pc:docMk/>
            <pc:sldMk cId="1488812710" sldId="273"/>
            <ac:graphicFrameMk id="4" creationId="{F029B11A-D0C5-46CE-97D4-F96CCA961EFF}"/>
          </ac:graphicFrameMkLst>
        </pc:graphicFrameChg>
      </pc:sldChg>
      <pc:sldChg chg="modSp">
        <pc:chgData name="alexandr22008@mail.ru" userId="PS8HkHLwjbZOSECo/Axeg79iUvqW4KNapEcewF6n488=" providerId="None" clId="Web-{1BE5E7C5-F651-4B77-9427-84E24D44DAE5}" dt="2021-10-03T10:47:46.414" v="4" actId="1076"/>
        <pc:sldMkLst>
          <pc:docMk/>
          <pc:sldMk cId="3024774439" sldId="277"/>
        </pc:sldMkLst>
        <pc:spChg chg="mod">
          <ac:chgData name="alexandr22008@mail.ru" userId="PS8HkHLwjbZOSECo/Axeg79iUvqW4KNapEcewF6n488=" providerId="None" clId="Web-{1BE5E7C5-F651-4B77-9427-84E24D44DAE5}" dt="2021-10-03T10:47:46.414" v="4" actId="1076"/>
          <ac:spMkLst>
            <pc:docMk/>
            <pc:sldMk cId="3024774439" sldId="277"/>
            <ac:spMk id="2" creationId="{73795487-6BA4-43D0-BDE1-D1F0EB19AC7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50D306-917A-4280-BAB0-EC105C92BA1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AB8F85-08FF-4D91-B732-F30CC5220D14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Ситуация </a:t>
          </a:r>
          <a:endParaRPr lang="ru-RU" dirty="0"/>
        </a:p>
      </dgm:t>
    </dgm:pt>
    <dgm:pt modelId="{71AFD7BE-DEFA-4E37-A007-3535B5E61C1E}" type="parTrans" cxnId="{C42B3B0D-3BE2-4D43-81CE-02753E8A565A}">
      <dgm:prSet/>
      <dgm:spPr/>
      <dgm:t>
        <a:bodyPr/>
        <a:lstStyle/>
        <a:p>
          <a:endParaRPr lang="ru-RU"/>
        </a:p>
      </dgm:t>
    </dgm:pt>
    <dgm:pt modelId="{FC9D62F6-FA5E-4363-B3DF-9F4E8B3C3344}" type="sibTrans" cxnId="{C42B3B0D-3BE2-4D43-81CE-02753E8A565A}">
      <dgm:prSet/>
      <dgm:spPr/>
      <dgm:t>
        <a:bodyPr/>
        <a:lstStyle/>
        <a:p>
          <a:endParaRPr lang="ru-RU"/>
        </a:p>
      </dgm:t>
    </dgm:pt>
    <dgm:pt modelId="{621E3E5D-94EB-4D7B-94C4-6CE02EF235D2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Автоматические мысли и образы</a:t>
          </a:r>
          <a:endParaRPr lang="en-US" dirty="0"/>
        </a:p>
      </dgm:t>
    </dgm:pt>
    <dgm:pt modelId="{F93726A4-DBA1-4E59-9E80-6F417E48679C}" type="parTrans" cxnId="{2AA454C5-0153-4791-8943-C57042E3957D}">
      <dgm:prSet/>
      <dgm:spPr/>
      <dgm:t>
        <a:bodyPr/>
        <a:lstStyle/>
        <a:p>
          <a:endParaRPr lang="ru-RU"/>
        </a:p>
      </dgm:t>
    </dgm:pt>
    <dgm:pt modelId="{0573FDF5-4A10-4EFF-B7B2-5078DF974D0A}" type="sibTrans" cxnId="{2AA454C5-0153-4791-8943-C57042E3957D}">
      <dgm:prSet/>
      <dgm:spPr/>
      <dgm:t>
        <a:bodyPr/>
        <a:lstStyle/>
        <a:p>
          <a:endParaRPr lang="ru-RU"/>
        </a:p>
      </dgm:t>
    </dgm:pt>
    <dgm:pt modelId="{68047B5E-8FBA-40AB-9E7F-D3EC891CF0A1}">
      <dgm:prSet phldr="0"/>
      <dgm:spPr/>
      <dgm:t>
        <a:bodyPr/>
        <a:lstStyle/>
        <a:p>
          <a:pPr rtl="0"/>
          <a:r>
            <a:rPr lang="ru-RU" dirty="0"/>
            <a:t> Реакция </a:t>
          </a:r>
          <a:endParaRPr lang="en-US" dirty="0"/>
        </a:p>
      </dgm:t>
    </dgm:pt>
    <dgm:pt modelId="{AC13358B-8DA9-48B4-AA2D-349043DCA358}" type="parTrans" cxnId="{02EBDDCE-C154-4BE8-A574-8EE5EAFB0520}">
      <dgm:prSet/>
      <dgm:spPr/>
    </dgm:pt>
    <dgm:pt modelId="{1ECAC9A4-50ED-4E38-BB92-F14F22311A47}" type="sibTrans" cxnId="{02EBDDCE-C154-4BE8-A574-8EE5EAFB0520}">
      <dgm:prSet/>
      <dgm:spPr/>
    </dgm:pt>
    <dgm:pt modelId="{E74F7E18-7BE1-4798-8F9A-653C524ED534}">
      <dgm:prSet phldr="0"/>
      <dgm:spPr/>
      <dgm:t>
        <a:bodyPr/>
        <a:lstStyle/>
        <a:p>
          <a:r>
            <a:rPr lang="ru-RU" dirty="0"/>
            <a:t>Эмоциональная </a:t>
          </a:r>
          <a:endParaRPr lang="en-US" dirty="0"/>
        </a:p>
      </dgm:t>
    </dgm:pt>
    <dgm:pt modelId="{A94BF659-2655-4723-B213-26DD5D9A82FF}" type="parTrans" cxnId="{5A6282BF-7A44-40CD-B9E7-81DEF3A4E038}">
      <dgm:prSet/>
      <dgm:spPr/>
    </dgm:pt>
    <dgm:pt modelId="{B7844469-B0CA-4D01-B169-9E3E6E650301}" type="sibTrans" cxnId="{5A6282BF-7A44-40CD-B9E7-81DEF3A4E038}">
      <dgm:prSet/>
      <dgm:spPr/>
    </dgm:pt>
    <dgm:pt modelId="{0D9534D8-0EEF-494E-B456-7CEB699B09E1}">
      <dgm:prSet phldr="0"/>
      <dgm:spPr/>
      <dgm:t>
        <a:bodyPr/>
        <a:lstStyle/>
        <a:p>
          <a:r>
            <a:rPr lang="ru-RU" dirty="0"/>
            <a:t>Поведенческая </a:t>
          </a:r>
          <a:endParaRPr lang="en-US" dirty="0"/>
        </a:p>
      </dgm:t>
    </dgm:pt>
    <dgm:pt modelId="{4EF9927F-FA77-4BA2-8F89-110CD04B19F1}" type="parTrans" cxnId="{329D3F34-7F4B-4435-AEBA-181DF765DBD9}">
      <dgm:prSet/>
      <dgm:spPr/>
    </dgm:pt>
    <dgm:pt modelId="{FF4DB0A0-1889-4FAC-9246-F5329528EDA5}" type="sibTrans" cxnId="{329D3F34-7F4B-4435-AEBA-181DF765DBD9}">
      <dgm:prSet/>
      <dgm:spPr/>
    </dgm:pt>
    <dgm:pt modelId="{6B8F989F-D7AB-41A3-AEA1-36C4752D436E}">
      <dgm:prSet phldr="0"/>
      <dgm:spPr/>
      <dgm:t>
        <a:bodyPr/>
        <a:lstStyle/>
        <a:p>
          <a:r>
            <a:rPr lang="ru-RU" dirty="0"/>
            <a:t>Физиологическая </a:t>
          </a:r>
          <a:endParaRPr lang="en-US" dirty="0"/>
        </a:p>
      </dgm:t>
    </dgm:pt>
    <dgm:pt modelId="{38CF0637-CC1F-4607-8C81-ADC8A4B7283D}" type="parTrans" cxnId="{1543899B-214F-4994-844A-D56415C6AF07}">
      <dgm:prSet/>
      <dgm:spPr/>
    </dgm:pt>
    <dgm:pt modelId="{53BE0DB1-7211-4585-840C-55620EBA52B3}" type="sibTrans" cxnId="{1543899B-214F-4994-844A-D56415C6AF07}">
      <dgm:prSet/>
      <dgm:spPr/>
    </dgm:pt>
    <dgm:pt modelId="{16242643-43E9-4022-945A-6E913DA4D25C}" type="pres">
      <dgm:prSet presAssocID="{1C50D306-917A-4280-BAB0-EC105C92BA1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700693C-1139-465C-AB7D-4441A273AB07}" type="pres">
      <dgm:prSet presAssocID="{7AAB8F85-08FF-4D91-B732-F30CC5220D14}" presName="hierRoot1" presStyleCnt="0"/>
      <dgm:spPr/>
    </dgm:pt>
    <dgm:pt modelId="{549DE1AC-675E-4B65-B8ED-B4C1FA14ACDD}" type="pres">
      <dgm:prSet presAssocID="{7AAB8F85-08FF-4D91-B732-F30CC5220D14}" presName="composite" presStyleCnt="0"/>
      <dgm:spPr/>
    </dgm:pt>
    <dgm:pt modelId="{D51B51E2-5A36-4ABB-A8A1-3024A0353B69}" type="pres">
      <dgm:prSet presAssocID="{7AAB8F85-08FF-4D91-B732-F30CC5220D14}" presName="background" presStyleLbl="node0" presStyleIdx="0" presStyleCnt="2"/>
      <dgm:spPr/>
    </dgm:pt>
    <dgm:pt modelId="{981B2848-6020-4965-9AF4-F6070EBDE565}" type="pres">
      <dgm:prSet presAssocID="{7AAB8F85-08FF-4D91-B732-F30CC5220D14}" presName="text" presStyleLbl="fgAcc0" presStyleIdx="0" presStyleCnt="2">
        <dgm:presLayoutVars>
          <dgm:chPref val="3"/>
        </dgm:presLayoutVars>
      </dgm:prSet>
      <dgm:spPr/>
    </dgm:pt>
    <dgm:pt modelId="{F896BB4F-7DF0-4BF0-842F-97DCD192F0B6}" type="pres">
      <dgm:prSet presAssocID="{7AAB8F85-08FF-4D91-B732-F30CC5220D14}" presName="hierChild2" presStyleCnt="0"/>
      <dgm:spPr/>
    </dgm:pt>
    <dgm:pt modelId="{66E48084-10A6-4C60-BC61-C138842C8C63}" type="pres">
      <dgm:prSet presAssocID="{621E3E5D-94EB-4D7B-94C4-6CE02EF235D2}" presName="hierRoot1" presStyleCnt="0"/>
      <dgm:spPr/>
    </dgm:pt>
    <dgm:pt modelId="{CFCB340C-E5D7-49E8-9C05-30504BBC00AB}" type="pres">
      <dgm:prSet presAssocID="{621E3E5D-94EB-4D7B-94C4-6CE02EF235D2}" presName="composite" presStyleCnt="0"/>
      <dgm:spPr/>
    </dgm:pt>
    <dgm:pt modelId="{3E8BC4D9-904D-4DEC-9831-4A75FB859CE1}" type="pres">
      <dgm:prSet presAssocID="{621E3E5D-94EB-4D7B-94C4-6CE02EF235D2}" presName="background" presStyleLbl="node0" presStyleIdx="1" presStyleCnt="2"/>
      <dgm:spPr/>
    </dgm:pt>
    <dgm:pt modelId="{A527E20C-F049-4CCE-BB1A-45251A1376CE}" type="pres">
      <dgm:prSet presAssocID="{621E3E5D-94EB-4D7B-94C4-6CE02EF235D2}" presName="text" presStyleLbl="fgAcc0" presStyleIdx="1" presStyleCnt="2">
        <dgm:presLayoutVars>
          <dgm:chPref val="3"/>
        </dgm:presLayoutVars>
      </dgm:prSet>
      <dgm:spPr/>
    </dgm:pt>
    <dgm:pt modelId="{1B784ED1-A59D-4D9A-BA6F-966D447875C7}" type="pres">
      <dgm:prSet presAssocID="{621E3E5D-94EB-4D7B-94C4-6CE02EF235D2}" presName="hierChild2" presStyleCnt="0"/>
      <dgm:spPr/>
    </dgm:pt>
    <dgm:pt modelId="{D5535874-D2D3-4E88-BC82-256A8CBE045F}" type="pres">
      <dgm:prSet presAssocID="{AC13358B-8DA9-48B4-AA2D-349043DCA358}" presName="Name10" presStyleLbl="parChTrans1D2" presStyleIdx="0" presStyleCnt="1"/>
      <dgm:spPr/>
    </dgm:pt>
    <dgm:pt modelId="{A6972874-D859-4DFF-A8EC-7B1BE0D79E63}" type="pres">
      <dgm:prSet presAssocID="{68047B5E-8FBA-40AB-9E7F-D3EC891CF0A1}" presName="hierRoot2" presStyleCnt="0"/>
      <dgm:spPr/>
    </dgm:pt>
    <dgm:pt modelId="{F97FDF8A-4AC1-48A1-94D4-657F668F845F}" type="pres">
      <dgm:prSet presAssocID="{68047B5E-8FBA-40AB-9E7F-D3EC891CF0A1}" presName="composite2" presStyleCnt="0"/>
      <dgm:spPr/>
    </dgm:pt>
    <dgm:pt modelId="{1B2C323D-3B89-4FAA-BBC2-B550136AEFAF}" type="pres">
      <dgm:prSet presAssocID="{68047B5E-8FBA-40AB-9E7F-D3EC891CF0A1}" presName="background2" presStyleLbl="node2" presStyleIdx="0" presStyleCnt="1"/>
      <dgm:spPr/>
    </dgm:pt>
    <dgm:pt modelId="{8100F7EC-09D6-4122-B76B-01B3636D82F6}" type="pres">
      <dgm:prSet presAssocID="{68047B5E-8FBA-40AB-9E7F-D3EC891CF0A1}" presName="text2" presStyleLbl="fgAcc2" presStyleIdx="0" presStyleCnt="1">
        <dgm:presLayoutVars>
          <dgm:chPref val="3"/>
        </dgm:presLayoutVars>
      </dgm:prSet>
      <dgm:spPr/>
    </dgm:pt>
    <dgm:pt modelId="{4F66A830-342E-4317-AF38-A90C3B437DBE}" type="pres">
      <dgm:prSet presAssocID="{68047B5E-8FBA-40AB-9E7F-D3EC891CF0A1}" presName="hierChild3" presStyleCnt="0"/>
      <dgm:spPr/>
    </dgm:pt>
    <dgm:pt modelId="{66824FB1-E6D5-40D6-801E-3DFFF2C5C3D8}" type="pres">
      <dgm:prSet presAssocID="{A94BF659-2655-4723-B213-26DD5D9A82FF}" presName="Name17" presStyleLbl="parChTrans1D3" presStyleIdx="0" presStyleCnt="3"/>
      <dgm:spPr/>
    </dgm:pt>
    <dgm:pt modelId="{2549FBFD-703F-47B8-A3D4-8175C4E005D1}" type="pres">
      <dgm:prSet presAssocID="{E74F7E18-7BE1-4798-8F9A-653C524ED534}" presName="hierRoot3" presStyleCnt="0"/>
      <dgm:spPr/>
    </dgm:pt>
    <dgm:pt modelId="{E51DEA8E-BBBB-4B7A-B6FE-749E11D03228}" type="pres">
      <dgm:prSet presAssocID="{E74F7E18-7BE1-4798-8F9A-653C524ED534}" presName="composite3" presStyleCnt="0"/>
      <dgm:spPr/>
    </dgm:pt>
    <dgm:pt modelId="{12B464FD-6EE8-4DAC-B3D4-F2ED911FA537}" type="pres">
      <dgm:prSet presAssocID="{E74F7E18-7BE1-4798-8F9A-653C524ED534}" presName="background3" presStyleLbl="node3" presStyleIdx="0" presStyleCnt="3"/>
      <dgm:spPr/>
    </dgm:pt>
    <dgm:pt modelId="{FA368CCF-0CDF-4C89-A278-C7D694D06CB2}" type="pres">
      <dgm:prSet presAssocID="{E74F7E18-7BE1-4798-8F9A-653C524ED534}" presName="text3" presStyleLbl="fgAcc3" presStyleIdx="0" presStyleCnt="3">
        <dgm:presLayoutVars>
          <dgm:chPref val="3"/>
        </dgm:presLayoutVars>
      </dgm:prSet>
      <dgm:spPr/>
    </dgm:pt>
    <dgm:pt modelId="{82CB0E95-5530-47CA-A3F3-F326DEAEEB9A}" type="pres">
      <dgm:prSet presAssocID="{E74F7E18-7BE1-4798-8F9A-653C524ED534}" presName="hierChild4" presStyleCnt="0"/>
      <dgm:spPr/>
    </dgm:pt>
    <dgm:pt modelId="{6074F50B-FC5B-44AB-A067-9E7A0511867F}" type="pres">
      <dgm:prSet presAssocID="{4EF9927F-FA77-4BA2-8F89-110CD04B19F1}" presName="Name17" presStyleLbl="parChTrans1D3" presStyleIdx="1" presStyleCnt="3"/>
      <dgm:spPr/>
    </dgm:pt>
    <dgm:pt modelId="{4971F48E-F81A-4A2D-B663-05D11BD2BB5F}" type="pres">
      <dgm:prSet presAssocID="{0D9534D8-0EEF-494E-B456-7CEB699B09E1}" presName="hierRoot3" presStyleCnt="0"/>
      <dgm:spPr/>
    </dgm:pt>
    <dgm:pt modelId="{8E329AD5-88F0-429B-BA1B-FAC0577FB3BD}" type="pres">
      <dgm:prSet presAssocID="{0D9534D8-0EEF-494E-B456-7CEB699B09E1}" presName="composite3" presStyleCnt="0"/>
      <dgm:spPr/>
    </dgm:pt>
    <dgm:pt modelId="{31FF48AD-08E4-4A18-81B9-11716A05761B}" type="pres">
      <dgm:prSet presAssocID="{0D9534D8-0EEF-494E-B456-7CEB699B09E1}" presName="background3" presStyleLbl="node3" presStyleIdx="1" presStyleCnt="3"/>
      <dgm:spPr/>
    </dgm:pt>
    <dgm:pt modelId="{9A1AF2DD-6034-408F-B248-3C686D7EE9F9}" type="pres">
      <dgm:prSet presAssocID="{0D9534D8-0EEF-494E-B456-7CEB699B09E1}" presName="text3" presStyleLbl="fgAcc3" presStyleIdx="1" presStyleCnt="3">
        <dgm:presLayoutVars>
          <dgm:chPref val="3"/>
        </dgm:presLayoutVars>
      </dgm:prSet>
      <dgm:spPr/>
    </dgm:pt>
    <dgm:pt modelId="{955FDF1C-3195-44A2-8C2E-1EC1CC248969}" type="pres">
      <dgm:prSet presAssocID="{0D9534D8-0EEF-494E-B456-7CEB699B09E1}" presName="hierChild4" presStyleCnt="0"/>
      <dgm:spPr/>
    </dgm:pt>
    <dgm:pt modelId="{F12B18ED-5D1A-4D95-BA0F-637A2A44A047}" type="pres">
      <dgm:prSet presAssocID="{38CF0637-CC1F-4607-8C81-ADC8A4B7283D}" presName="Name17" presStyleLbl="parChTrans1D3" presStyleIdx="2" presStyleCnt="3"/>
      <dgm:spPr/>
    </dgm:pt>
    <dgm:pt modelId="{861A67A0-BFCD-4811-BDA9-A36012EBE2CF}" type="pres">
      <dgm:prSet presAssocID="{6B8F989F-D7AB-41A3-AEA1-36C4752D436E}" presName="hierRoot3" presStyleCnt="0"/>
      <dgm:spPr/>
    </dgm:pt>
    <dgm:pt modelId="{E702BB60-1B53-45D4-BDD8-9BA474468F76}" type="pres">
      <dgm:prSet presAssocID="{6B8F989F-D7AB-41A3-AEA1-36C4752D436E}" presName="composite3" presStyleCnt="0"/>
      <dgm:spPr/>
    </dgm:pt>
    <dgm:pt modelId="{F09B1BE9-C2FA-4E10-81A5-14595444AE76}" type="pres">
      <dgm:prSet presAssocID="{6B8F989F-D7AB-41A3-AEA1-36C4752D436E}" presName="background3" presStyleLbl="node3" presStyleIdx="2" presStyleCnt="3"/>
      <dgm:spPr/>
    </dgm:pt>
    <dgm:pt modelId="{3A5ED115-6994-4BCF-84DE-F1E302A5B13E}" type="pres">
      <dgm:prSet presAssocID="{6B8F989F-D7AB-41A3-AEA1-36C4752D436E}" presName="text3" presStyleLbl="fgAcc3" presStyleIdx="2" presStyleCnt="3">
        <dgm:presLayoutVars>
          <dgm:chPref val="3"/>
        </dgm:presLayoutVars>
      </dgm:prSet>
      <dgm:spPr/>
    </dgm:pt>
    <dgm:pt modelId="{3979809D-D364-4E19-B745-53E1270D339D}" type="pres">
      <dgm:prSet presAssocID="{6B8F989F-D7AB-41A3-AEA1-36C4752D436E}" presName="hierChild4" presStyleCnt="0"/>
      <dgm:spPr/>
    </dgm:pt>
  </dgm:ptLst>
  <dgm:cxnLst>
    <dgm:cxn modelId="{7EE25E02-CD94-45FB-A223-3F06040FAFF6}" type="presOf" srcId="{6B8F989F-D7AB-41A3-AEA1-36C4752D436E}" destId="{3A5ED115-6994-4BCF-84DE-F1E302A5B13E}" srcOrd="0" destOrd="0" presId="urn:microsoft.com/office/officeart/2005/8/layout/hierarchy1"/>
    <dgm:cxn modelId="{3C8EF902-828B-4325-BE7D-A814B2EEE4FA}" type="presOf" srcId="{1C50D306-917A-4280-BAB0-EC105C92BA14}" destId="{16242643-43E9-4022-945A-6E913DA4D25C}" srcOrd="0" destOrd="0" presId="urn:microsoft.com/office/officeart/2005/8/layout/hierarchy1"/>
    <dgm:cxn modelId="{C42B3B0D-3BE2-4D43-81CE-02753E8A565A}" srcId="{1C50D306-917A-4280-BAB0-EC105C92BA14}" destId="{7AAB8F85-08FF-4D91-B732-F30CC5220D14}" srcOrd="0" destOrd="0" parTransId="{71AFD7BE-DEFA-4E37-A007-3535B5E61C1E}" sibTransId="{FC9D62F6-FA5E-4363-B3DF-9F4E8B3C3344}"/>
    <dgm:cxn modelId="{F1E59722-3EF2-4BDB-ABA9-931C7777FA22}" type="presOf" srcId="{68047B5E-8FBA-40AB-9E7F-D3EC891CF0A1}" destId="{8100F7EC-09D6-4122-B76B-01B3636D82F6}" srcOrd="0" destOrd="0" presId="urn:microsoft.com/office/officeart/2005/8/layout/hierarchy1"/>
    <dgm:cxn modelId="{329D3F34-7F4B-4435-AEBA-181DF765DBD9}" srcId="{68047B5E-8FBA-40AB-9E7F-D3EC891CF0A1}" destId="{0D9534D8-0EEF-494E-B456-7CEB699B09E1}" srcOrd="1" destOrd="0" parTransId="{4EF9927F-FA77-4BA2-8F89-110CD04B19F1}" sibTransId="{FF4DB0A0-1889-4FAC-9246-F5329528EDA5}"/>
    <dgm:cxn modelId="{EDA73A67-73A2-42C7-A711-35DDC28B5010}" type="presOf" srcId="{7AAB8F85-08FF-4D91-B732-F30CC5220D14}" destId="{981B2848-6020-4965-9AF4-F6070EBDE565}" srcOrd="0" destOrd="0" presId="urn:microsoft.com/office/officeart/2005/8/layout/hierarchy1"/>
    <dgm:cxn modelId="{BDCD3869-4E46-4002-A5F1-E29923CE86FE}" type="presOf" srcId="{E74F7E18-7BE1-4798-8F9A-653C524ED534}" destId="{FA368CCF-0CDF-4C89-A278-C7D694D06CB2}" srcOrd="0" destOrd="0" presId="urn:microsoft.com/office/officeart/2005/8/layout/hierarchy1"/>
    <dgm:cxn modelId="{58449B69-EF37-4585-9BBD-22C2E117E478}" type="presOf" srcId="{4EF9927F-FA77-4BA2-8F89-110CD04B19F1}" destId="{6074F50B-FC5B-44AB-A067-9E7A0511867F}" srcOrd="0" destOrd="0" presId="urn:microsoft.com/office/officeart/2005/8/layout/hierarchy1"/>
    <dgm:cxn modelId="{1543899B-214F-4994-844A-D56415C6AF07}" srcId="{68047B5E-8FBA-40AB-9E7F-D3EC891CF0A1}" destId="{6B8F989F-D7AB-41A3-AEA1-36C4752D436E}" srcOrd="2" destOrd="0" parTransId="{38CF0637-CC1F-4607-8C81-ADC8A4B7283D}" sibTransId="{53BE0DB1-7211-4585-840C-55620EBA52B3}"/>
    <dgm:cxn modelId="{060584BE-F950-48E6-9C80-AA45082C043A}" type="presOf" srcId="{AC13358B-8DA9-48B4-AA2D-349043DCA358}" destId="{D5535874-D2D3-4E88-BC82-256A8CBE045F}" srcOrd="0" destOrd="0" presId="urn:microsoft.com/office/officeart/2005/8/layout/hierarchy1"/>
    <dgm:cxn modelId="{5A6282BF-7A44-40CD-B9E7-81DEF3A4E038}" srcId="{68047B5E-8FBA-40AB-9E7F-D3EC891CF0A1}" destId="{E74F7E18-7BE1-4798-8F9A-653C524ED534}" srcOrd="0" destOrd="0" parTransId="{A94BF659-2655-4723-B213-26DD5D9A82FF}" sibTransId="{B7844469-B0CA-4D01-B169-9E3E6E650301}"/>
    <dgm:cxn modelId="{2A85C6C4-8477-4C85-8B0D-C10A9B7105E7}" type="presOf" srcId="{A94BF659-2655-4723-B213-26DD5D9A82FF}" destId="{66824FB1-E6D5-40D6-801E-3DFFF2C5C3D8}" srcOrd="0" destOrd="0" presId="urn:microsoft.com/office/officeart/2005/8/layout/hierarchy1"/>
    <dgm:cxn modelId="{2AA454C5-0153-4791-8943-C57042E3957D}" srcId="{1C50D306-917A-4280-BAB0-EC105C92BA14}" destId="{621E3E5D-94EB-4D7B-94C4-6CE02EF235D2}" srcOrd="1" destOrd="0" parTransId="{F93726A4-DBA1-4E59-9E80-6F417E48679C}" sibTransId="{0573FDF5-4A10-4EFF-B7B2-5078DF974D0A}"/>
    <dgm:cxn modelId="{02EBDDCE-C154-4BE8-A574-8EE5EAFB0520}" srcId="{621E3E5D-94EB-4D7B-94C4-6CE02EF235D2}" destId="{68047B5E-8FBA-40AB-9E7F-D3EC891CF0A1}" srcOrd="0" destOrd="0" parTransId="{AC13358B-8DA9-48B4-AA2D-349043DCA358}" sibTransId="{1ECAC9A4-50ED-4E38-BB92-F14F22311A47}"/>
    <dgm:cxn modelId="{3EA3ACD3-FF0C-4011-AA93-66AAE21904E8}" type="presOf" srcId="{621E3E5D-94EB-4D7B-94C4-6CE02EF235D2}" destId="{A527E20C-F049-4CCE-BB1A-45251A1376CE}" srcOrd="0" destOrd="0" presId="urn:microsoft.com/office/officeart/2005/8/layout/hierarchy1"/>
    <dgm:cxn modelId="{7194BAD3-00AB-4A72-A0C4-B7F7A836E6FE}" type="presOf" srcId="{0D9534D8-0EEF-494E-B456-7CEB699B09E1}" destId="{9A1AF2DD-6034-408F-B248-3C686D7EE9F9}" srcOrd="0" destOrd="0" presId="urn:microsoft.com/office/officeart/2005/8/layout/hierarchy1"/>
    <dgm:cxn modelId="{4E74C5D8-21A9-4B52-A6BE-84AB42011F25}" type="presOf" srcId="{38CF0637-CC1F-4607-8C81-ADC8A4B7283D}" destId="{F12B18ED-5D1A-4D95-BA0F-637A2A44A047}" srcOrd="0" destOrd="0" presId="urn:microsoft.com/office/officeart/2005/8/layout/hierarchy1"/>
    <dgm:cxn modelId="{8F277B64-C247-4787-A7A5-C5DCE11074DC}" type="presParOf" srcId="{16242643-43E9-4022-945A-6E913DA4D25C}" destId="{A700693C-1139-465C-AB7D-4441A273AB07}" srcOrd="0" destOrd="0" presId="urn:microsoft.com/office/officeart/2005/8/layout/hierarchy1"/>
    <dgm:cxn modelId="{40A25CEC-C63C-452D-84EC-3AAC4F3E3A0F}" type="presParOf" srcId="{A700693C-1139-465C-AB7D-4441A273AB07}" destId="{549DE1AC-675E-4B65-B8ED-B4C1FA14ACDD}" srcOrd="0" destOrd="0" presId="urn:microsoft.com/office/officeart/2005/8/layout/hierarchy1"/>
    <dgm:cxn modelId="{445919C5-D058-4214-81E7-71240B38B7DD}" type="presParOf" srcId="{549DE1AC-675E-4B65-B8ED-B4C1FA14ACDD}" destId="{D51B51E2-5A36-4ABB-A8A1-3024A0353B69}" srcOrd="0" destOrd="0" presId="urn:microsoft.com/office/officeart/2005/8/layout/hierarchy1"/>
    <dgm:cxn modelId="{6083895B-8296-4141-91CC-00C58DA5C2ED}" type="presParOf" srcId="{549DE1AC-675E-4B65-B8ED-B4C1FA14ACDD}" destId="{981B2848-6020-4965-9AF4-F6070EBDE565}" srcOrd="1" destOrd="0" presId="urn:microsoft.com/office/officeart/2005/8/layout/hierarchy1"/>
    <dgm:cxn modelId="{F9D81AE6-B984-4D80-B733-F8A7854F560F}" type="presParOf" srcId="{A700693C-1139-465C-AB7D-4441A273AB07}" destId="{F896BB4F-7DF0-4BF0-842F-97DCD192F0B6}" srcOrd="1" destOrd="0" presId="urn:microsoft.com/office/officeart/2005/8/layout/hierarchy1"/>
    <dgm:cxn modelId="{2A54619D-1183-4618-A56C-032552662A22}" type="presParOf" srcId="{16242643-43E9-4022-945A-6E913DA4D25C}" destId="{66E48084-10A6-4C60-BC61-C138842C8C63}" srcOrd="1" destOrd="0" presId="urn:microsoft.com/office/officeart/2005/8/layout/hierarchy1"/>
    <dgm:cxn modelId="{A81BBA7D-FEE1-4A3A-8A84-7B0E293DF2AA}" type="presParOf" srcId="{66E48084-10A6-4C60-BC61-C138842C8C63}" destId="{CFCB340C-E5D7-49E8-9C05-30504BBC00AB}" srcOrd="0" destOrd="0" presId="urn:microsoft.com/office/officeart/2005/8/layout/hierarchy1"/>
    <dgm:cxn modelId="{3041D795-3F7B-4E9D-8EB3-2EB198B885FA}" type="presParOf" srcId="{CFCB340C-E5D7-49E8-9C05-30504BBC00AB}" destId="{3E8BC4D9-904D-4DEC-9831-4A75FB859CE1}" srcOrd="0" destOrd="0" presId="urn:microsoft.com/office/officeart/2005/8/layout/hierarchy1"/>
    <dgm:cxn modelId="{A3F7E7D3-F6C4-473C-BCDF-A16BD8D40085}" type="presParOf" srcId="{CFCB340C-E5D7-49E8-9C05-30504BBC00AB}" destId="{A527E20C-F049-4CCE-BB1A-45251A1376CE}" srcOrd="1" destOrd="0" presId="urn:microsoft.com/office/officeart/2005/8/layout/hierarchy1"/>
    <dgm:cxn modelId="{F1A0A237-146E-42F5-B9ED-B0D6558F515F}" type="presParOf" srcId="{66E48084-10A6-4C60-BC61-C138842C8C63}" destId="{1B784ED1-A59D-4D9A-BA6F-966D447875C7}" srcOrd="1" destOrd="0" presId="urn:microsoft.com/office/officeart/2005/8/layout/hierarchy1"/>
    <dgm:cxn modelId="{05FF6275-BA7C-4856-A24C-685D355859DB}" type="presParOf" srcId="{1B784ED1-A59D-4D9A-BA6F-966D447875C7}" destId="{D5535874-D2D3-4E88-BC82-256A8CBE045F}" srcOrd="0" destOrd="0" presId="urn:microsoft.com/office/officeart/2005/8/layout/hierarchy1"/>
    <dgm:cxn modelId="{CF7EF284-45CF-4038-B60C-72B2AE3BF34A}" type="presParOf" srcId="{1B784ED1-A59D-4D9A-BA6F-966D447875C7}" destId="{A6972874-D859-4DFF-A8EC-7B1BE0D79E63}" srcOrd="1" destOrd="0" presId="urn:microsoft.com/office/officeart/2005/8/layout/hierarchy1"/>
    <dgm:cxn modelId="{87FB3650-B637-4E86-BB64-BB0C24409BC0}" type="presParOf" srcId="{A6972874-D859-4DFF-A8EC-7B1BE0D79E63}" destId="{F97FDF8A-4AC1-48A1-94D4-657F668F845F}" srcOrd="0" destOrd="0" presId="urn:microsoft.com/office/officeart/2005/8/layout/hierarchy1"/>
    <dgm:cxn modelId="{A583090B-A605-4217-81A7-B2EB1EEEBA08}" type="presParOf" srcId="{F97FDF8A-4AC1-48A1-94D4-657F668F845F}" destId="{1B2C323D-3B89-4FAA-BBC2-B550136AEFAF}" srcOrd="0" destOrd="0" presId="urn:microsoft.com/office/officeart/2005/8/layout/hierarchy1"/>
    <dgm:cxn modelId="{E4A6CF76-593B-4EAC-ACA2-77ED5E4C4F5D}" type="presParOf" srcId="{F97FDF8A-4AC1-48A1-94D4-657F668F845F}" destId="{8100F7EC-09D6-4122-B76B-01B3636D82F6}" srcOrd="1" destOrd="0" presId="urn:microsoft.com/office/officeart/2005/8/layout/hierarchy1"/>
    <dgm:cxn modelId="{16434243-B48C-4DE1-B01E-AE9B85A0C334}" type="presParOf" srcId="{A6972874-D859-4DFF-A8EC-7B1BE0D79E63}" destId="{4F66A830-342E-4317-AF38-A90C3B437DBE}" srcOrd="1" destOrd="0" presId="urn:microsoft.com/office/officeart/2005/8/layout/hierarchy1"/>
    <dgm:cxn modelId="{5DB7ADD1-D3E4-4F19-A99E-DE29A1BB47F4}" type="presParOf" srcId="{4F66A830-342E-4317-AF38-A90C3B437DBE}" destId="{66824FB1-E6D5-40D6-801E-3DFFF2C5C3D8}" srcOrd="0" destOrd="0" presId="urn:microsoft.com/office/officeart/2005/8/layout/hierarchy1"/>
    <dgm:cxn modelId="{39B3608D-6BBC-4613-BE53-A474D64EFAA3}" type="presParOf" srcId="{4F66A830-342E-4317-AF38-A90C3B437DBE}" destId="{2549FBFD-703F-47B8-A3D4-8175C4E005D1}" srcOrd="1" destOrd="0" presId="urn:microsoft.com/office/officeart/2005/8/layout/hierarchy1"/>
    <dgm:cxn modelId="{09556087-ADA5-4627-9F1A-4CBF8E298934}" type="presParOf" srcId="{2549FBFD-703F-47B8-A3D4-8175C4E005D1}" destId="{E51DEA8E-BBBB-4B7A-B6FE-749E11D03228}" srcOrd="0" destOrd="0" presId="urn:microsoft.com/office/officeart/2005/8/layout/hierarchy1"/>
    <dgm:cxn modelId="{F3049D00-0017-4601-956E-A9BE6AD33608}" type="presParOf" srcId="{E51DEA8E-BBBB-4B7A-B6FE-749E11D03228}" destId="{12B464FD-6EE8-4DAC-B3D4-F2ED911FA537}" srcOrd="0" destOrd="0" presId="urn:microsoft.com/office/officeart/2005/8/layout/hierarchy1"/>
    <dgm:cxn modelId="{A95AC796-3FAF-4E54-AE5F-AEAE9086B034}" type="presParOf" srcId="{E51DEA8E-BBBB-4B7A-B6FE-749E11D03228}" destId="{FA368CCF-0CDF-4C89-A278-C7D694D06CB2}" srcOrd="1" destOrd="0" presId="urn:microsoft.com/office/officeart/2005/8/layout/hierarchy1"/>
    <dgm:cxn modelId="{BBF11D21-CDF0-4DDC-9C55-0B6B1C7DFD9C}" type="presParOf" srcId="{2549FBFD-703F-47B8-A3D4-8175C4E005D1}" destId="{82CB0E95-5530-47CA-A3F3-F326DEAEEB9A}" srcOrd="1" destOrd="0" presId="urn:microsoft.com/office/officeart/2005/8/layout/hierarchy1"/>
    <dgm:cxn modelId="{3A713E08-E02D-4AD2-836E-6186977288D6}" type="presParOf" srcId="{4F66A830-342E-4317-AF38-A90C3B437DBE}" destId="{6074F50B-FC5B-44AB-A067-9E7A0511867F}" srcOrd="2" destOrd="0" presId="urn:microsoft.com/office/officeart/2005/8/layout/hierarchy1"/>
    <dgm:cxn modelId="{E9D3C175-2403-4B45-81B6-B3801056C2AA}" type="presParOf" srcId="{4F66A830-342E-4317-AF38-A90C3B437DBE}" destId="{4971F48E-F81A-4A2D-B663-05D11BD2BB5F}" srcOrd="3" destOrd="0" presId="urn:microsoft.com/office/officeart/2005/8/layout/hierarchy1"/>
    <dgm:cxn modelId="{8B2041ED-6535-464C-8078-6292859FDC90}" type="presParOf" srcId="{4971F48E-F81A-4A2D-B663-05D11BD2BB5F}" destId="{8E329AD5-88F0-429B-BA1B-FAC0577FB3BD}" srcOrd="0" destOrd="0" presId="urn:microsoft.com/office/officeart/2005/8/layout/hierarchy1"/>
    <dgm:cxn modelId="{00F439A6-1C17-4F2D-96B4-44657A0D4907}" type="presParOf" srcId="{8E329AD5-88F0-429B-BA1B-FAC0577FB3BD}" destId="{31FF48AD-08E4-4A18-81B9-11716A05761B}" srcOrd="0" destOrd="0" presId="urn:microsoft.com/office/officeart/2005/8/layout/hierarchy1"/>
    <dgm:cxn modelId="{8AAA914E-98C8-4BB2-87C5-E916FD83A4C7}" type="presParOf" srcId="{8E329AD5-88F0-429B-BA1B-FAC0577FB3BD}" destId="{9A1AF2DD-6034-408F-B248-3C686D7EE9F9}" srcOrd="1" destOrd="0" presId="urn:microsoft.com/office/officeart/2005/8/layout/hierarchy1"/>
    <dgm:cxn modelId="{1B29BBD2-14DD-467F-A66A-DDB5BDE4B771}" type="presParOf" srcId="{4971F48E-F81A-4A2D-B663-05D11BD2BB5F}" destId="{955FDF1C-3195-44A2-8C2E-1EC1CC248969}" srcOrd="1" destOrd="0" presId="urn:microsoft.com/office/officeart/2005/8/layout/hierarchy1"/>
    <dgm:cxn modelId="{449977A9-04AD-4A24-9BF9-A28FED558BE6}" type="presParOf" srcId="{4F66A830-342E-4317-AF38-A90C3B437DBE}" destId="{F12B18ED-5D1A-4D95-BA0F-637A2A44A047}" srcOrd="4" destOrd="0" presId="urn:microsoft.com/office/officeart/2005/8/layout/hierarchy1"/>
    <dgm:cxn modelId="{ACF09028-C2BD-4BD4-ABBB-B9B3D518FD0B}" type="presParOf" srcId="{4F66A830-342E-4317-AF38-A90C3B437DBE}" destId="{861A67A0-BFCD-4811-BDA9-A36012EBE2CF}" srcOrd="5" destOrd="0" presId="urn:microsoft.com/office/officeart/2005/8/layout/hierarchy1"/>
    <dgm:cxn modelId="{456066EA-4259-4067-8034-A8BEAC40F539}" type="presParOf" srcId="{861A67A0-BFCD-4811-BDA9-A36012EBE2CF}" destId="{E702BB60-1B53-45D4-BDD8-9BA474468F76}" srcOrd="0" destOrd="0" presId="urn:microsoft.com/office/officeart/2005/8/layout/hierarchy1"/>
    <dgm:cxn modelId="{D4AFF4E9-C6E7-43B5-B05A-95F30E9E0952}" type="presParOf" srcId="{E702BB60-1B53-45D4-BDD8-9BA474468F76}" destId="{F09B1BE9-C2FA-4E10-81A5-14595444AE76}" srcOrd="0" destOrd="0" presId="urn:microsoft.com/office/officeart/2005/8/layout/hierarchy1"/>
    <dgm:cxn modelId="{FC9C3CF3-8622-4FC6-B629-07240ACF700A}" type="presParOf" srcId="{E702BB60-1B53-45D4-BDD8-9BA474468F76}" destId="{3A5ED115-6994-4BCF-84DE-F1E302A5B13E}" srcOrd="1" destOrd="0" presId="urn:microsoft.com/office/officeart/2005/8/layout/hierarchy1"/>
    <dgm:cxn modelId="{20DD9C3D-B60F-422B-B35F-25BF02146561}" type="presParOf" srcId="{861A67A0-BFCD-4811-BDA9-A36012EBE2CF}" destId="{3979809D-D364-4E19-B745-53E1270D339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2BCCFB-3C78-4DD1-8147-55B9B30B641B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6F6047-BA40-4AB2-8A88-42E2E9EDC4A6}">
      <dgm:prSet phldrT="[Текст]" phldr="0"/>
      <dgm:spPr/>
      <dgm:t>
        <a:bodyPr/>
        <a:lstStyle/>
        <a:p>
          <a:r>
            <a:rPr lang="ru-RU" dirty="0">
              <a:latin typeface="Calibri"/>
            </a:rPr>
            <a:t>ситуация</a:t>
          </a:r>
          <a:endParaRPr lang="ru-RU" dirty="0"/>
        </a:p>
      </dgm:t>
    </dgm:pt>
    <dgm:pt modelId="{B49B62B4-047C-43CB-876F-7C4854504C44}" type="parTrans" cxnId="{5E30BD1F-4475-46CA-AD35-8D962261C35C}">
      <dgm:prSet/>
      <dgm:spPr/>
      <dgm:t>
        <a:bodyPr/>
        <a:lstStyle/>
        <a:p>
          <a:endParaRPr lang="ru-RU"/>
        </a:p>
      </dgm:t>
    </dgm:pt>
    <dgm:pt modelId="{EB8990C0-5CAD-4D48-87BA-9284EFE2D14A}" type="sibTrans" cxnId="{5E30BD1F-4475-46CA-AD35-8D962261C35C}">
      <dgm:prSet/>
      <dgm:spPr/>
      <dgm:t>
        <a:bodyPr/>
        <a:lstStyle/>
        <a:p>
          <a:endParaRPr lang="ru-RU"/>
        </a:p>
      </dgm:t>
    </dgm:pt>
    <dgm:pt modelId="{62902511-C15A-4C86-BC80-EB3578E462E0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Автоматические мысли и образы</a:t>
          </a:r>
          <a:endParaRPr lang="ru-RU" dirty="0"/>
        </a:p>
      </dgm:t>
    </dgm:pt>
    <dgm:pt modelId="{9A5A1E2D-7913-499B-B5F7-C70A6902E960}" type="parTrans" cxnId="{C2706FF9-F698-48C3-B313-9C6DAC0BAE11}">
      <dgm:prSet/>
      <dgm:spPr/>
      <dgm:t>
        <a:bodyPr/>
        <a:lstStyle/>
        <a:p>
          <a:endParaRPr lang="ru-RU"/>
        </a:p>
      </dgm:t>
    </dgm:pt>
    <dgm:pt modelId="{EDE54C4D-FF2C-4F80-9912-4E2E88381BC6}" type="sibTrans" cxnId="{C2706FF9-F698-48C3-B313-9C6DAC0BAE11}">
      <dgm:prSet/>
      <dgm:spPr/>
      <dgm:t>
        <a:bodyPr/>
        <a:lstStyle/>
        <a:p>
          <a:endParaRPr lang="ru-RU"/>
        </a:p>
      </dgm:t>
    </dgm:pt>
    <dgm:pt modelId="{C81A0910-ED9C-4C0A-BACB-7B3A75E5890D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Реакция </a:t>
          </a:r>
          <a:endParaRPr lang="ru-RU" dirty="0"/>
        </a:p>
      </dgm:t>
    </dgm:pt>
    <dgm:pt modelId="{59FEB002-85AE-4BB7-813C-54A25AAB8775}" type="parTrans" cxnId="{86F43CDA-91E7-4533-8845-932E2F0A08FE}">
      <dgm:prSet/>
      <dgm:spPr/>
      <dgm:t>
        <a:bodyPr/>
        <a:lstStyle/>
        <a:p>
          <a:endParaRPr lang="ru-RU"/>
        </a:p>
      </dgm:t>
    </dgm:pt>
    <dgm:pt modelId="{FCF44D4B-8E4E-4DBC-9708-0A2E395C9A0E}" type="sibTrans" cxnId="{86F43CDA-91E7-4533-8845-932E2F0A08FE}">
      <dgm:prSet/>
      <dgm:spPr/>
      <dgm:t>
        <a:bodyPr/>
        <a:lstStyle/>
        <a:p>
          <a:endParaRPr lang="ru-RU"/>
        </a:p>
      </dgm:t>
    </dgm:pt>
    <dgm:pt modelId="{46449625-D50B-48CB-99C9-B3EE252B2382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Эмоциональная </a:t>
          </a:r>
          <a:endParaRPr lang="ru-RU" dirty="0"/>
        </a:p>
      </dgm:t>
    </dgm:pt>
    <dgm:pt modelId="{EF7AA23C-5099-4925-B7DC-707095D2945B}" type="parTrans" cxnId="{CECDBE48-565A-4360-BDD5-2B005E1674B6}">
      <dgm:prSet/>
      <dgm:spPr/>
      <dgm:t>
        <a:bodyPr/>
        <a:lstStyle/>
        <a:p>
          <a:endParaRPr lang="ru-RU"/>
        </a:p>
      </dgm:t>
    </dgm:pt>
    <dgm:pt modelId="{F812A4F0-B73F-49E0-9787-7DC3A131A75E}" type="sibTrans" cxnId="{CECDBE48-565A-4360-BDD5-2B005E1674B6}">
      <dgm:prSet/>
      <dgm:spPr/>
      <dgm:t>
        <a:bodyPr/>
        <a:lstStyle/>
        <a:p>
          <a:endParaRPr lang="ru-RU"/>
        </a:p>
      </dgm:t>
    </dgm:pt>
    <dgm:pt modelId="{3682F250-61CB-43E5-B955-F092EDBC1352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Поведенческая </a:t>
          </a:r>
          <a:endParaRPr lang="ru-RU" dirty="0"/>
        </a:p>
      </dgm:t>
    </dgm:pt>
    <dgm:pt modelId="{DB5DEE45-F10E-43D2-B47A-3F1441F2A2C0}" type="parTrans" cxnId="{AAF9756F-785D-4CBA-80FF-1FBE76848551}">
      <dgm:prSet/>
      <dgm:spPr/>
      <dgm:t>
        <a:bodyPr/>
        <a:lstStyle/>
        <a:p>
          <a:endParaRPr lang="ru-RU"/>
        </a:p>
      </dgm:t>
    </dgm:pt>
    <dgm:pt modelId="{9CC45886-3A46-4BD8-92BB-073BEC93950A}" type="sibTrans" cxnId="{AAF9756F-785D-4CBA-80FF-1FBE76848551}">
      <dgm:prSet/>
      <dgm:spPr/>
      <dgm:t>
        <a:bodyPr/>
        <a:lstStyle/>
        <a:p>
          <a:endParaRPr lang="ru-RU"/>
        </a:p>
      </dgm:t>
    </dgm:pt>
    <dgm:pt modelId="{A2519300-C98D-4214-AC85-4FDE59B74EBC}">
      <dgm:prSet phldr="0"/>
      <dgm:spPr/>
      <dgm:t>
        <a:bodyPr/>
        <a:lstStyle/>
        <a:p>
          <a:r>
            <a:rPr lang="ru-RU" dirty="0">
              <a:latin typeface="Calibri"/>
            </a:rPr>
            <a:t>физиологическа</a:t>
          </a:r>
        </a:p>
      </dgm:t>
    </dgm:pt>
    <dgm:pt modelId="{A60BDF5D-2B44-4F1B-9B64-2C1693F73205}" type="parTrans" cxnId="{8FD6164B-FBD0-4306-B498-816DA521BD40}">
      <dgm:prSet/>
      <dgm:spPr/>
    </dgm:pt>
    <dgm:pt modelId="{447AD8AA-277A-4A70-8341-3547780FF4F4}" type="sibTrans" cxnId="{8FD6164B-FBD0-4306-B498-816DA521BD40}">
      <dgm:prSet/>
      <dgm:spPr/>
    </dgm:pt>
    <dgm:pt modelId="{6E82240A-97D5-4F8B-8884-D59494BD9272}" type="pres">
      <dgm:prSet presAssocID="{3C2BCCFB-3C78-4DD1-8147-55B9B30B641B}" presName="Name0" presStyleCnt="0">
        <dgm:presLayoutVars>
          <dgm:dir/>
          <dgm:animLvl val="lvl"/>
          <dgm:resizeHandles val="exact"/>
        </dgm:presLayoutVars>
      </dgm:prSet>
      <dgm:spPr/>
    </dgm:pt>
    <dgm:pt modelId="{EE879C81-43A6-4CCD-B084-EDDDE145E759}" type="pres">
      <dgm:prSet presAssocID="{C81A0910-ED9C-4C0A-BACB-7B3A75E5890D}" presName="boxAndChildren" presStyleCnt="0"/>
      <dgm:spPr/>
    </dgm:pt>
    <dgm:pt modelId="{4CA3FA4E-12F2-4EFA-9DDE-203548DDF9BD}" type="pres">
      <dgm:prSet presAssocID="{C81A0910-ED9C-4C0A-BACB-7B3A75E5890D}" presName="parentTextBox" presStyleLbl="node1" presStyleIdx="0" presStyleCnt="3"/>
      <dgm:spPr/>
    </dgm:pt>
    <dgm:pt modelId="{B0EF8C52-F251-4B48-A134-62E81190EADC}" type="pres">
      <dgm:prSet presAssocID="{C81A0910-ED9C-4C0A-BACB-7B3A75E5890D}" presName="entireBox" presStyleLbl="node1" presStyleIdx="0" presStyleCnt="3"/>
      <dgm:spPr/>
    </dgm:pt>
    <dgm:pt modelId="{E118F864-2830-4C31-A2A2-8E3C9A87E48F}" type="pres">
      <dgm:prSet presAssocID="{C81A0910-ED9C-4C0A-BACB-7B3A75E5890D}" presName="descendantBox" presStyleCnt="0"/>
      <dgm:spPr/>
    </dgm:pt>
    <dgm:pt modelId="{4375583B-C8D1-47EE-8404-8878DE8BDD10}" type="pres">
      <dgm:prSet presAssocID="{46449625-D50B-48CB-99C9-B3EE252B2382}" presName="childTextBox" presStyleLbl="fgAccFollowNode1" presStyleIdx="0" presStyleCnt="3">
        <dgm:presLayoutVars>
          <dgm:bulletEnabled val="1"/>
        </dgm:presLayoutVars>
      </dgm:prSet>
      <dgm:spPr/>
    </dgm:pt>
    <dgm:pt modelId="{39BD5119-65DC-4015-8309-5534EB7DF55F}" type="pres">
      <dgm:prSet presAssocID="{3682F250-61CB-43E5-B955-F092EDBC1352}" presName="childTextBox" presStyleLbl="fgAccFollowNode1" presStyleIdx="1" presStyleCnt="3">
        <dgm:presLayoutVars>
          <dgm:bulletEnabled val="1"/>
        </dgm:presLayoutVars>
      </dgm:prSet>
      <dgm:spPr/>
    </dgm:pt>
    <dgm:pt modelId="{5D474E77-86BF-4408-8DDE-E0C5D5023994}" type="pres">
      <dgm:prSet presAssocID="{A2519300-C98D-4214-AC85-4FDE59B74EBC}" presName="childTextBox" presStyleLbl="fgAccFollowNode1" presStyleIdx="2" presStyleCnt="3">
        <dgm:presLayoutVars>
          <dgm:bulletEnabled val="1"/>
        </dgm:presLayoutVars>
      </dgm:prSet>
      <dgm:spPr/>
    </dgm:pt>
    <dgm:pt modelId="{B8801B84-59F4-4ED6-9668-0052EAF0992C}" type="pres">
      <dgm:prSet presAssocID="{EDE54C4D-FF2C-4F80-9912-4E2E88381BC6}" presName="sp" presStyleCnt="0"/>
      <dgm:spPr/>
    </dgm:pt>
    <dgm:pt modelId="{4E0E488D-E0DA-4063-AA7F-46A82420EA3B}" type="pres">
      <dgm:prSet presAssocID="{62902511-C15A-4C86-BC80-EB3578E462E0}" presName="arrowAndChildren" presStyleCnt="0"/>
      <dgm:spPr/>
    </dgm:pt>
    <dgm:pt modelId="{6482C046-7A71-4016-A82F-26688AAF502C}" type="pres">
      <dgm:prSet presAssocID="{62902511-C15A-4C86-BC80-EB3578E462E0}" presName="parentTextArrow" presStyleLbl="node1" presStyleIdx="1" presStyleCnt="3"/>
      <dgm:spPr/>
    </dgm:pt>
    <dgm:pt modelId="{21BF6737-43A3-429F-A4B3-A7BA078AD2DA}" type="pres">
      <dgm:prSet presAssocID="{EB8990C0-5CAD-4D48-87BA-9284EFE2D14A}" presName="sp" presStyleCnt="0"/>
      <dgm:spPr/>
    </dgm:pt>
    <dgm:pt modelId="{E18CE803-9080-4CA0-BEAD-9C3936163C7E}" type="pres">
      <dgm:prSet presAssocID="{2B6F6047-BA40-4AB2-8A88-42E2E9EDC4A6}" presName="arrowAndChildren" presStyleCnt="0"/>
      <dgm:spPr/>
    </dgm:pt>
    <dgm:pt modelId="{B6D42D99-BB12-479D-945C-0D20ECFB7DFE}" type="pres">
      <dgm:prSet presAssocID="{2B6F6047-BA40-4AB2-8A88-42E2E9EDC4A6}" presName="parentTextArrow" presStyleLbl="node1" presStyleIdx="2" presStyleCnt="3"/>
      <dgm:spPr/>
    </dgm:pt>
  </dgm:ptLst>
  <dgm:cxnLst>
    <dgm:cxn modelId="{5E30BD1F-4475-46CA-AD35-8D962261C35C}" srcId="{3C2BCCFB-3C78-4DD1-8147-55B9B30B641B}" destId="{2B6F6047-BA40-4AB2-8A88-42E2E9EDC4A6}" srcOrd="0" destOrd="0" parTransId="{B49B62B4-047C-43CB-876F-7C4854504C44}" sibTransId="{EB8990C0-5CAD-4D48-87BA-9284EFE2D14A}"/>
    <dgm:cxn modelId="{5520015D-F7F9-4D60-AC95-C88384E8B6DA}" type="presOf" srcId="{3682F250-61CB-43E5-B955-F092EDBC1352}" destId="{39BD5119-65DC-4015-8309-5534EB7DF55F}" srcOrd="0" destOrd="0" presId="urn:microsoft.com/office/officeart/2005/8/layout/process4"/>
    <dgm:cxn modelId="{CECDBE48-565A-4360-BDD5-2B005E1674B6}" srcId="{C81A0910-ED9C-4C0A-BACB-7B3A75E5890D}" destId="{46449625-D50B-48CB-99C9-B3EE252B2382}" srcOrd="0" destOrd="0" parTransId="{EF7AA23C-5099-4925-B7DC-707095D2945B}" sibTransId="{F812A4F0-B73F-49E0-9787-7DC3A131A75E}"/>
    <dgm:cxn modelId="{8FD6164B-FBD0-4306-B498-816DA521BD40}" srcId="{C81A0910-ED9C-4C0A-BACB-7B3A75E5890D}" destId="{A2519300-C98D-4214-AC85-4FDE59B74EBC}" srcOrd="2" destOrd="0" parTransId="{A60BDF5D-2B44-4F1B-9B64-2C1693F73205}" sibTransId="{447AD8AA-277A-4A70-8341-3547780FF4F4}"/>
    <dgm:cxn modelId="{AAF9756F-785D-4CBA-80FF-1FBE76848551}" srcId="{C81A0910-ED9C-4C0A-BACB-7B3A75E5890D}" destId="{3682F250-61CB-43E5-B955-F092EDBC1352}" srcOrd="1" destOrd="0" parTransId="{DB5DEE45-F10E-43D2-B47A-3F1441F2A2C0}" sibTransId="{9CC45886-3A46-4BD8-92BB-073BEC93950A}"/>
    <dgm:cxn modelId="{F44AF97A-E2E8-4E17-A5E3-52FF8498925D}" type="presOf" srcId="{62902511-C15A-4C86-BC80-EB3578E462E0}" destId="{6482C046-7A71-4016-A82F-26688AAF502C}" srcOrd="0" destOrd="0" presId="urn:microsoft.com/office/officeart/2005/8/layout/process4"/>
    <dgm:cxn modelId="{0AF68DB0-10F2-4FCF-8BA8-472994BA371F}" type="presOf" srcId="{3C2BCCFB-3C78-4DD1-8147-55B9B30B641B}" destId="{6E82240A-97D5-4F8B-8884-D59494BD9272}" srcOrd="0" destOrd="0" presId="urn:microsoft.com/office/officeart/2005/8/layout/process4"/>
    <dgm:cxn modelId="{7F144ABA-41D9-48C2-84D5-8034CA8D25C9}" type="presOf" srcId="{C81A0910-ED9C-4C0A-BACB-7B3A75E5890D}" destId="{B0EF8C52-F251-4B48-A134-62E81190EADC}" srcOrd="1" destOrd="0" presId="urn:microsoft.com/office/officeart/2005/8/layout/process4"/>
    <dgm:cxn modelId="{3CDC17BE-3D46-42E8-B4BF-51A33BDBA947}" type="presOf" srcId="{A2519300-C98D-4214-AC85-4FDE59B74EBC}" destId="{5D474E77-86BF-4408-8DDE-E0C5D5023994}" srcOrd="0" destOrd="0" presId="urn:microsoft.com/office/officeart/2005/8/layout/process4"/>
    <dgm:cxn modelId="{743C1FCE-1409-4D9D-86BA-BF46FA78EDF7}" type="presOf" srcId="{2B6F6047-BA40-4AB2-8A88-42E2E9EDC4A6}" destId="{B6D42D99-BB12-479D-945C-0D20ECFB7DFE}" srcOrd="0" destOrd="0" presId="urn:microsoft.com/office/officeart/2005/8/layout/process4"/>
    <dgm:cxn modelId="{C35075D9-C963-471A-829E-8DFD0FE5F637}" type="presOf" srcId="{46449625-D50B-48CB-99C9-B3EE252B2382}" destId="{4375583B-C8D1-47EE-8404-8878DE8BDD10}" srcOrd="0" destOrd="0" presId="urn:microsoft.com/office/officeart/2005/8/layout/process4"/>
    <dgm:cxn modelId="{86F43CDA-91E7-4533-8845-932E2F0A08FE}" srcId="{3C2BCCFB-3C78-4DD1-8147-55B9B30B641B}" destId="{C81A0910-ED9C-4C0A-BACB-7B3A75E5890D}" srcOrd="2" destOrd="0" parTransId="{59FEB002-85AE-4BB7-813C-54A25AAB8775}" sibTransId="{FCF44D4B-8E4E-4DBC-9708-0A2E395C9A0E}"/>
    <dgm:cxn modelId="{C23B5DE9-A0F8-462B-BE07-DDB8F791E02E}" type="presOf" srcId="{C81A0910-ED9C-4C0A-BACB-7B3A75E5890D}" destId="{4CA3FA4E-12F2-4EFA-9DDE-203548DDF9BD}" srcOrd="0" destOrd="0" presId="urn:microsoft.com/office/officeart/2005/8/layout/process4"/>
    <dgm:cxn modelId="{C2706FF9-F698-48C3-B313-9C6DAC0BAE11}" srcId="{3C2BCCFB-3C78-4DD1-8147-55B9B30B641B}" destId="{62902511-C15A-4C86-BC80-EB3578E462E0}" srcOrd="1" destOrd="0" parTransId="{9A5A1E2D-7913-499B-B5F7-C70A6902E960}" sibTransId="{EDE54C4D-FF2C-4F80-9912-4E2E88381BC6}"/>
    <dgm:cxn modelId="{9B8BDA13-7388-4437-B77B-EC74013344CC}" type="presParOf" srcId="{6E82240A-97D5-4F8B-8884-D59494BD9272}" destId="{EE879C81-43A6-4CCD-B084-EDDDE145E759}" srcOrd="0" destOrd="0" presId="urn:microsoft.com/office/officeart/2005/8/layout/process4"/>
    <dgm:cxn modelId="{2E49FD47-1DE7-4624-A2E4-435E1F09E6DA}" type="presParOf" srcId="{EE879C81-43A6-4CCD-B084-EDDDE145E759}" destId="{4CA3FA4E-12F2-4EFA-9DDE-203548DDF9BD}" srcOrd="0" destOrd="0" presId="urn:microsoft.com/office/officeart/2005/8/layout/process4"/>
    <dgm:cxn modelId="{7108C285-46AC-4B4B-B9B6-F09797D45619}" type="presParOf" srcId="{EE879C81-43A6-4CCD-B084-EDDDE145E759}" destId="{B0EF8C52-F251-4B48-A134-62E81190EADC}" srcOrd="1" destOrd="0" presId="urn:microsoft.com/office/officeart/2005/8/layout/process4"/>
    <dgm:cxn modelId="{B47CAD2F-A372-4221-BA44-71BB7E3B58DD}" type="presParOf" srcId="{EE879C81-43A6-4CCD-B084-EDDDE145E759}" destId="{E118F864-2830-4C31-A2A2-8E3C9A87E48F}" srcOrd="2" destOrd="0" presId="urn:microsoft.com/office/officeart/2005/8/layout/process4"/>
    <dgm:cxn modelId="{9EBF3CBA-FC53-4B11-911C-1D4E7B4DABD9}" type="presParOf" srcId="{E118F864-2830-4C31-A2A2-8E3C9A87E48F}" destId="{4375583B-C8D1-47EE-8404-8878DE8BDD10}" srcOrd="0" destOrd="0" presId="urn:microsoft.com/office/officeart/2005/8/layout/process4"/>
    <dgm:cxn modelId="{5A90943D-7241-4287-B75A-5A04679C06C7}" type="presParOf" srcId="{E118F864-2830-4C31-A2A2-8E3C9A87E48F}" destId="{39BD5119-65DC-4015-8309-5534EB7DF55F}" srcOrd="1" destOrd="0" presId="urn:microsoft.com/office/officeart/2005/8/layout/process4"/>
    <dgm:cxn modelId="{10E44DE5-B911-428E-85CE-E6F2BCCC2658}" type="presParOf" srcId="{E118F864-2830-4C31-A2A2-8E3C9A87E48F}" destId="{5D474E77-86BF-4408-8DDE-E0C5D5023994}" srcOrd="2" destOrd="0" presId="urn:microsoft.com/office/officeart/2005/8/layout/process4"/>
    <dgm:cxn modelId="{38557A2E-80E0-42A4-A02A-07DB7DD42136}" type="presParOf" srcId="{6E82240A-97D5-4F8B-8884-D59494BD9272}" destId="{B8801B84-59F4-4ED6-9668-0052EAF0992C}" srcOrd="1" destOrd="0" presId="urn:microsoft.com/office/officeart/2005/8/layout/process4"/>
    <dgm:cxn modelId="{08DBEA28-053D-4174-B1D5-2B4CD9FD90FC}" type="presParOf" srcId="{6E82240A-97D5-4F8B-8884-D59494BD9272}" destId="{4E0E488D-E0DA-4063-AA7F-46A82420EA3B}" srcOrd="2" destOrd="0" presId="urn:microsoft.com/office/officeart/2005/8/layout/process4"/>
    <dgm:cxn modelId="{F055B8A8-44E1-4173-AA6E-F341BB3F0B2C}" type="presParOf" srcId="{4E0E488D-E0DA-4063-AA7F-46A82420EA3B}" destId="{6482C046-7A71-4016-A82F-26688AAF502C}" srcOrd="0" destOrd="0" presId="urn:microsoft.com/office/officeart/2005/8/layout/process4"/>
    <dgm:cxn modelId="{9794F2B1-7966-4F67-8A61-95E2993A139A}" type="presParOf" srcId="{6E82240A-97D5-4F8B-8884-D59494BD9272}" destId="{21BF6737-43A3-429F-A4B3-A7BA078AD2DA}" srcOrd="3" destOrd="0" presId="urn:microsoft.com/office/officeart/2005/8/layout/process4"/>
    <dgm:cxn modelId="{8D08583F-C6AC-4D76-9D0B-D51ACD4F1C1C}" type="presParOf" srcId="{6E82240A-97D5-4F8B-8884-D59494BD9272}" destId="{E18CE803-9080-4CA0-BEAD-9C3936163C7E}" srcOrd="4" destOrd="0" presId="urn:microsoft.com/office/officeart/2005/8/layout/process4"/>
    <dgm:cxn modelId="{F7B9D1B8-6CC5-4B84-8F2A-395298C28B3E}" type="presParOf" srcId="{E18CE803-9080-4CA0-BEAD-9C3936163C7E}" destId="{B6D42D99-BB12-479D-945C-0D20ECFB7DF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39462A-9D27-416B-8334-787665C1015E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836250-7238-484F-8F2B-827452FF8F54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Поведение </a:t>
          </a:r>
          <a:endParaRPr lang="ru-RU" dirty="0"/>
        </a:p>
      </dgm:t>
    </dgm:pt>
    <dgm:pt modelId="{15F86D72-90A3-412A-A6F2-38AEEF957815}" type="parTrans" cxnId="{82162526-7D47-4247-A3B9-92CF9364204D}">
      <dgm:prSet/>
      <dgm:spPr/>
      <dgm:t>
        <a:bodyPr/>
        <a:lstStyle/>
        <a:p>
          <a:endParaRPr lang="ru-RU"/>
        </a:p>
      </dgm:t>
    </dgm:pt>
    <dgm:pt modelId="{DDE4579B-3C41-4CBD-A25A-92DA804B58A4}" type="sibTrans" cxnId="{82162526-7D47-4247-A3B9-92CF9364204D}">
      <dgm:prSet/>
      <dgm:spPr/>
      <dgm:t>
        <a:bodyPr/>
        <a:lstStyle/>
        <a:p>
          <a:endParaRPr lang="ru-RU"/>
        </a:p>
      </dgm:t>
    </dgm:pt>
    <dgm:pt modelId="{FBBDEECD-10EA-41D2-9731-E9437A8A60BD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Эмоции </a:t>
          </a:r>
          <a:endParaRPr lang="ru-RU" dirty="0"/>
        </a:p>
      </dgm:t>
    </dgm:pt>
    <dgm:pt modelId="{D7DF191F-123F-42CE-8DD6-E1FD7FFBFEFA}" type="parTrans" cxnId="{60EDBE20-1FD0-481E-A81F-799F37A3AAFE}">
      <dgm:prSet/>
      <dgm:spPr/>
      <dgm:t>
        <a:bodyPr/>
        <a:lstStyle/>
        <a:p>
          <a:endParaRPr lang="ru-RU"/>
        </a:p>
      </dgm:t>
    </dgm:pt>
    <dgm:pt modelId="{2B8AEC6F-3B6E-486C-8580-4693F3A266A0}" type="sibTrans" cxnId="{60EDBE20-1FD0-481E-A81F-799F37A3AAFE}">
      <dgm:prSet/>
      <dgm:spPr/>
      <dgm:t>
        <a:bodyPr/>
        <a:lstStyle/>
        <a:p>
          <a:endParaRPr lang="ru-RU"/>
        </a:p>
      </dgm:t>
    </dgm:pt>
    <dgm:pt modelId="{8ECFF674-9BA9-4D0F-BC1D-744F0B07235A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Автоматические мысли</a:t>
          </a:r>
          <a:endParaRPr lang="ru-RU" dirty="0"/>
        </a:p>
      </dgm:t>
    </dgm:pt>
    <dgm:pt modelId="{68ABAF9E-D97F-4A19-BFE9-F26C781872FF}" type="parTrans" cxnId="{A29D65BA-F490-4412-8185-B919F394BE34}">
      <dgm:prSet/>
      <dgm:spPr/>
      <dgm:t>
        <a:bodyPr/>
        <a:lstStyle/>
        <a:p>
          <a:endParaRPr lang="ru-RU"/>
        </a:p>
      </dgm:t>
    </dgm:pt>
    <dgm:pt modelId="{D68F11AF-C105-4C75-B431-AAF13DF846AB}" type="sibTrans" cxnId="{A29D65BA-F490-4412-8185-B919F394BE34}">
      <dgm:prSet/>
      <dgm:spPr/>
      <dgm:t>
        <a:bodyPr/>
        <a:lstStyle/>
        <a:p>
          <a:endParaRPr lang="ru-RU"/>
        </a:p>
      </dgm:t>
    </dgm:pt>
    <dgm:pt modelId="{35114BD8-AB31-4F52-88DA-BCB94C9BF245}" type="pres">
      <dgm:prSet presAssocID="{AD39462A-9D27-416B-8334-787665C1015E}" presName="Name0" presStyleCnt="0">
        <dgm:presLayoutVars>
          <dgm:dir/>
          <dgm:resizeHandles val="exact"/>
        </dgm:presLayoutVars>
      </dgm:prSet>
      <dgm:spPr/>
    </dgm:pt>
    <dgm:pt modelId="{E5182D68-BF44-4895-9AA9-CADD6EB2B237}" type="pres">
      <dgm:prSet presAssocID="{1E836250-7238-484F-8F2B-827452FF8F54}" presName="node" presStyleLbl="node1" presStyleIdx="0" presStyleCnt="3">
        <dgm:presLayoutVars>
          <dgm:bulletEnabled val="1"/>
        </dgm:presLayoutVars>
      </dgm:prSet>
      <dgm:spPr/>
    </dgm:pt>
    <dgm:pt modelId="{C10DD13E-2F23-453C-9C34-1E8D9032B1A0}" type="pres">
      <dgm:prSet presAssocID="{DDE4579B-3C41-4CBD-A25A-92DA804B58A4}" presName="sibTrans" presStyleLbl="sibTrans2D1" presStyleIdx="0" presStyleCnt="3"/>
      <dgm:spPr/>
    </dgm:pt>
    <dgm:pt modelId="{A93A749F-A6DD-46EF-AC5E-B2A7B21D3EAF}" type="pres">
      <dgm:prSet presAssocID="{DDE4579B-3C41-4CBD-A25A-92DA804B58A4}" presName="connectorText" presStyleLbl="sibTrans2D1" presStyleIdx="0" presStyleCnt="3"/>
      <dgm:spPr/>
    </dgm:pt>
    <dgm:pt modelId="{7A8147D5-7544-4E88-BA5A-84AFB1FDDE0F}" type="pres">
      <dgm:prSet presAssocID="{FBBDEECD-10EA-41D2-9731-E9437A8A60BD}" presName="node" presStyleLbl="node1" presStyleIdx="1" presStyleCnt="3">
        <dgm:presLayoutVars>
          <dgm:bulletEnabled val="1"/>
        </dgm:presLayoutVars>
      </dgm:prSet>
      <dgm:spPr/>
    </dgm:pt>
    <dgm:pt modelId="{CEC8FDB3-715B-45D5-B1BB-4C9E78BE9874}" type="pres">
      <dgm:prSet presAssocID="{2B8AEC6F-3B6E-486C-8580-4693F3A266A0}" presName="sibTrans" presStyleLbl="sibTrans2D1" presStyleIdx="1" presStyleCnt="3"/>
      <dgm:spPr/>
    </dgm:pt>
    <dgm:pt modelId="{06AC6607-0409-4CAC-9B49-2CBAE0B12C9D}" type="pres">
      <dgm:prSet presAssocID="{2B8AEC6F-3B6E-486C-8580-4693F3A266A0}" presName="connectorText" presStyleLbl="sibTrans2D1" presStyleIdx="1" presStyleCnt="3"/>
      <dgm:spPr/>
    </dgm:pt>
    <dgm:pt modelId="{0A0BED70-AE62-42AF-9433-248502CF2225}" type="pres">
      <dgm:prSet presAssocID="{8ECFF674-9BA9-4D0F-BC1D-744F0B07235A}" presName="node" presStyleLbl="node1" presStyleIdx="2" presStyleCnt="3">
        <dgm:presLayoutVars>
          <dgm:bulletEnabled val="1"/>
        </dgm:presLayoutVars>
      </dgm:prSet>
      <dgm:spPr/>
    </dgm:pt>
    <dgm:pt modelId="{37611D0C-D7C5-470D-953C-E5F9AEDFC2D2}" type="pres">
      <dgm:prSet presAssocID="{D68F11AF-C105-4C75-B431-AAF13DF846AB}" presName="sibTrans" presStyleLbl="sibTrans2D1" presStyleIdx="2" presStyleCnt="3"/>
      <dgm:spPr/>
    </dgm:pt>
    <dgm:pt modelId="{B222F590-83A9-4653-A2A0-2C7A82BE0B39}" type="pres">
      <dgm:prSet presAssocID="{D68F11AF-C105-4C75-B431-AAF13DF846AB}" presName="connectorText" presStyleLbl="sibTrans2D1" presStyleIdx="2" presStyleCnt="3"/>
      <dgm:spPr/>
    </dgm:pt>
  </dgm:ptLst>
  <dgm:cxnLst>
    <dgm:cxn modelId="{0DF2A100-890F-4C04-95E4-53F290BA9A54}" type="presOf" srcId="{1E836250-7238-484F-8F2B-827452FF8F54}" destId="{E5182D68-BF44-4895-9AA9-CADD6EB2B237}" srcOrd="0" destOrd="0" presId="urn:microsoft.com/office/officeart/2005/8/layout/cycle7"/>
    <dgm:cxn modelId="{CC1DFD07-806C-498A-BF82-3D75739E6301}" type="presOf" srcId="{AD39462A-9D27-416B-8334-787665C1015E}" destId="{35114BD8-AB31-4F52-88DA-BCB94C9BF245}" srcOrd="0" destOrd="0" presId="urn:microsoft.com/office/officeart/2005/8/layout/cycle7"/>
    <dgm:cxn modelId="{57F77814-AA8F-4B28-AD5F-5289C88F5345}" type="presOf" srcId="{DDE4579B-3C41-4CBD-A25A-92DA804B58A4}" destId="{A93A749F-A6DD-46EF-AC5E-B2A7B21D3EAF}" srcOrd="1" destOrd="0" presId="urn:microsoft.com/office/officeart/2005/8/layout/cycle7"/>
    <dgm:cxn modelId="{60EDBE20-1FD0-481E-A81F-799F37A3AAFE}" srcId="{AD39462A-9D27-416B-8334-787665C1015E}" destId="{FBBDEECD-10EA-41D2-9731-E9437A8A60BD}" srcOrd="1" destOrd="0" parTransId="{D7DF191F-123F-42CE-8DD6-E1FD7FFBFEFA}" sibTransId="{2B8AEC6F-3B6E-486C-8580-4693F3A266A0}"/>
    <dgm:cxn modelId="{82162526-7D47-4247-A3B9-92CF9364204D}" srcId="{AD39462A-9D27-416B-8334-787665C1015E}" destId="{1E836250-7238-484F-8F2B-827452FF8F54}" srcOrd="0" destOrd="0" parTransId="{15F86D72-90A3-412A-A6F2-38AEEF957815}" sibTransId="{DDE4579B-3C41-4CBD-A25A-92DA804B58A4}"/>
    <dgm:cxn modelId="{C2A91B67-7DF2-4DC3-8ED9-FEEF60012FE9}" type="presOf" srcId="{2B8AEC6F-3B6E-486C-8580-4693F3A266A0}" destId="{CEC8FDB3-715B-45D5-B1BB-4C9E78BE9874}" srcOrd="0" destOrd="0" presId="urn:microsoft.com/office/officeart/2005/8/layout/cycle7"/>
    <dgm:cxn modelId="{A9738454-4CEA-40EA-B10B-413285983E46}" type="presOf" srcId="{DDE4579B-3C41-4CBD-A25A-92DA804B58A4}" destId="{C10DD13E-2F23-453C-9C34-1E8D9032B1A0}" srcOrd="0" destOrd="0" presId="urn:microsoft.com/office/officeart/2005/8/layout/cycle7"/>
    <dgm:cxn modelId="{05F9E379-1714-4CA3-880F-EC0313AFA64A}" type="presOf" srcId="{2B8AEC6F-3B6E-486C-8580-4693F3A266A0}" destId="{06AC6607-0409-4CAC-9B49-2CBAE0B12C9D}" srcOrd="1" destOrd="0" presId="urn:microsoft.com/office/officeart/2005/8/layout/cycle7"/>
    <dgm:cxn modelId="{A34D7D9D-5074-4028-93B6-68ADDBEE6C10}" type="presOf" srcId="{D68F11AF-C105-4C75-B431-AAF13DF846AB}" destId="{B222F590-83A9-4653-A2A0-2C7A82BE0B39}" srcOrd="1" destOrd="0" presId="urn:microsoft.com/office/officeart/2005/8/layout/cycle7"/>
    <dgm:cxn modelId="{A29D65BA-F490-4412-8185-B919F394BE34}" srcId="{AD39462A-9D27-416B-8334-787665C1015E}" destId="{8ECFF674-9BA9-4D0F-BC1D-744F0B07235A}" srcOrd="2" destOrd="0" parTransId="{68ABAF9E-D97F-4A19-BFE9-F26C781872FF}" sibTransId="{D68F11AF-C105-4C75-B431-AAF13DF846AB}"/>
    <dgm:cxn modelId="{CC4B23E1-396D-490B-9BA9-E51F275F0383}" type="presOf" srcId="{D68F11AF-C105-4C75-B431-AAF13DF846AB}" destId="{37611D0C-D7C5-470D-953C-E5F9AEDFC2D2}" srcOrd="0" destOrd="0" presId="urn:microsoft.com/office/officeart/2005/8/layout/cycle7"/>
    <dgm:cxn modelId="{A7527FE8-461C-4894-958C-4AB21693117E}" type="presOf" srcId="{8ECFF674-9BA9-4D0F-BC1D-744F0B07235A}" destId="{0A0BED70-AE62-42AF-9433-248502CF2225}" srcOrd="0" destOrd="0" presId="urn:microsoft.com/office/officeart/2005/8/layout/cycle7"/>
    <dgm:cxn modelId="{B79D9CF5-E021-4DDF-8177-6D6719666816}" type="presOf" srcId="{FBBDEECD-10EA-41D2-9731-E9437A8A60BD}" destId="{7A8147D5-7544-4E88-BA5A-84AFB1FDDE0F}" srcOrd="0" destOrd="0" presId="urn:microsoft.com/office/officeart/2005/8/layout/cycle7"/>
    <dgm:cxn modelId="{4C097CFF-C01B-4DCB-9F8E-AB7742CF6E66}" type="presParOf" srcId="{35114BD8-AB31-4F52-88DA-BCB94C9BF245}" destId="{E5182D68-BF44-4895-9AA9-CADD6EB2B237}" srcOrd="0" destOrd="0" presId="urn:microsoft.com/office/officeart/2005/8/layout/cycle7"/>
    <dgm:cxn modelId="{FCBA1857-9402-4791-88FA-1B880E47A6DF}" type="presParOf" srcId="{35114BD8-AB31-4F52-88DA-BCB94C9BF245}" destId="{C10DD13E-2F23-453C-9C34-1E8D9032B1A0}" srcOrd="1" destOrd="0" presId="urn:microsoft.com/office/officeart/2005/8/layout/cycle7"/>
    <dgm:cxn modelId="{FBC692FF-BA1D-4443-BE45-0AA85463E801}" type="presParOf" srcId="{C10DD13E-2F23-453C-9C34-1E8D9032B1A0}" destId="{A93A749F-A6DD-46EF-AC5E-B2A7B21D3EAF}" srcOrd="0" destOrd="0" presId="urn:microsoft.com/office/officeart/2005/8/layout/cycle7"/>
    <dgm:cxn modelId="{18D53637-1738-4C57-A3C8-0AF1889C4C5F}" type="presParOf" srcId="{35114BD8-AB31-4F52-88DA-BCB94C9BF245}" destId="{7A8147D5-7544-4E88-BA5A-84AFB1FDDE0F}" srcOrd="2" destOrd="0" presId="urn:microsoft.com/office/officeart/2005/8/layout/cycle7"/>
    <dgm:cxn modelId="{FDA29661-F581-4B91-9852-33ADD7F8DBEB}" type="presParOf" srcId="{35114BD8-AB31-4F52-88DA-BCB94C9BF245}" destId="{CEC8FDB3-715B-45D5-B1BB-4C9E78BE9874}" srcOrd="3" destOrd="0" presId="urn:microsoft.com/office/officeart/2005/8/layout/cycle7"/>
    <dgm:cxn modelId="{B4563044-D490-4E89-8613-5211E54579A5}" type="presParOf" srcId="{CEC8FDB3-715B-45D5-B1BB-4C9E78BE9874}" destId="{06AC6607-0409-4CAC-9B49-2CBAE0B12C9D}" srcOrd="0" destOrd="0" presId="urn:microsoft.com/office/officeart/2005/8/layout/cycle7"/>
    <dgm:cxn modelId="{99C7D7A6-021C-40CB-BFBF-F60BAB11CF8F}" type="presParOf" srcId="{35114BD8-AB31-4F52-88DA-BCB94C9BF245}" destId="{0A0BED70-AE62-42AF-9433-248502CF2225}" srcOrd="4" destOrd="0" presId="urn:microsoft.com/office/officeart/2005/8/layout/cycle7"/>
    <dgm:cxn modelId="{E23B749F-92C4-4DB4-9FF3-D557938762E9}" type="presParOf" srcId="{35114BD8-AB31-4F52-88DA-BCB94C9BF245}" destId="{37611D0C-D7C5-470D-953C-E5F9AEDFC2D2}" srcOrd="5" destOrd="0" presId="urn:microsoft.com/office/officeart/2005/8/layout/cycle7"/>
    <dgm:cxn modelId="{7C0C3F64-E35F-4CF0-97AE-CDC0164A08DA}" type="presParOf" srcId="{37611D0C-D7C5-470D-953C-E5F9AEDFC2D2}" destId="{B222F590-83A9-4653-A2A0-2C7A82BE0B3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3D95EC-0AFB-459D-BD38-24CF88FA3A9D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0686AA69-9584-4215-B4ED-5E65A2C78034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Ситуация </a:t>
          </a:r>
          <a:endParaRPr lang="ru-RU" dirty="0"/>
        </a:p>
      </dgm:t>
    </dgm:pt>
    <dgm:pt modelId="{A4FF63C7-E09F-4AEC-A5B5-720CA15E6117}" type="parTrans" cxnId="{A9BF94E3-DB1D-4494-A19C-5DC34C541235}">
      <dgm:prSet/>
      <dgm:spPr/>
    </dgm:pt>
    <dgm:pt modelId="{525120F1-54BA-4B27-982A-C03B6C18A559}" type="sibTrans" cxnId="{A9BF94E3-DB1D-4494-A19C-5DC34C541235}">
      <dgm:prSet/>
      <dgm:spPr/>
    </dgm:pt>
    <dgm:pt modelId="{2B386F2A-9410-4326-9075-26A2A160C092}" type="pres">
      <dgm:prSet presAssocID="{213D95EC-0AFB-459D-BD38-24CF88FA3A9D}" presName="Name0" presStyleCnt="0">
        <dgm:presLayoutVars>
          <dgm:dir/>
          <dgm:animLvl val="lvl"/>
          <dgm:resizeHandles val="exact"/>
        </dgm:presLayoutVars>
      </dgm:prSet>
      <dgm:spPr/>
    </dgm:pt>
    <dgm:pt modelId="{45FB2B7E-A2C8-4E5F-853A-019E3B85819A}" type="pres">
      <dgm:prSet presAssocID="{213D95EC-0AFB-459D-BD38-24CF88FA3A9D}" presName="dummy" presStyleCnt="0"/>
      <dgm:spPr/>
    </dgm:pt>
    <dgm:pt modelId="{391F0021-6B82-4335-8377-90B5BCCF916F}" type="pres">
      <dgm:prSet presAssocID="{213D95EC-0AFB-459D-BD38-24CF88FA3A9D}" presName="linH" presStyleCnt="0"/>
      <dgm:spPr/>
    </dgm:pt>
    <dgm:pt modelId="{61FADC5B-56EE-4C23-A87D-9CD273A7DEA4}" type="pres">
      <dgm:prSet presAssocID="{213D95EC-0AFB-459D-BD38-24CF88FA3A9D}" presName="padding1" presStyleCnt="0"/>
      <dgm:spPr/>
    </dgm:pt>
    <dgm:pt modelId="{FA9A3105-B9F1-45DC-8489-279D97F45807}" type="pres">
      <dgm:prSet presAssocID="{0686AA69-9584-4215-B4ED-5E65A2C78034}" presName="linV" presStyleCnt="0"/>
      <dgm:spPr/>
    </dgm:pt>
    <dgm:pt modelId="{469D0D27-B9BD-4924-B273-802386EA8599}" type="pres">
      <dgm:prSet presAssocID="{0686AA69-9584-4215-B4ED-5E65A2C78034}" presName="spVertical1" presStyleCnt="0"/>
      <dgm:spPr/>
    </dgm:pt>
    <dgm:pt modelId="{065933B5-3585-479F-851C-8411EC0BAD6C}" type="pres">
      <dgm:prSet presAssocID="{0686AA69-9584-4215-B4ED-5E65A2C78034}" presName="parTx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C952708D-675C-4477-A9A8-BE8D0B433E60}" type="pres">
      <dgm:prSet presAssocID="{0686AA69-9584-4215-B4ED-5E65A2C78034}" presName="spVertical2" presStyleCnt="0"/>
      <dgm:spPr/>
    </dgm:pt>
    <dgm:pt modelId="{114123F9-CEF6-41FF-BD82-E702CEC602C0}" type="pres">
      <dgm:prSet presAssocID="{0686AA69-9584-4215-B4ED-5E65A2C78034}" presName="spVertical3" presStyleCnt="0"/>
      <dgm:spPr/>
    </dgm:pt>
    <dgm:pt modelId="{B333CF97-4AD3-4DF7-A1B5-F749B4BF5C10}" type="pres">
      <dgm:prSet presAssocID="{213D95EC-0AFB-459D-BD38-24CF88FA3A9D}" presName="padding2" presStyleCnt="0"/>
      <dgm:spPr/>
    </dgm:pt>
    <dgm:pt modelId="{F888E8CD-A8C4-4899-B806-E760981935C4}" type="pres">
      <dgm:prSet presAssocID="{213D95EC-0AFB-459D-BD38-24CF88FA3A9D}" presName="negArrow" presStyleCnt="0"/>
      <dgm:spPr/>
    </dgm:pt>
    <dgm:pt modelId="{93ADC214-0477-4276-902B-020D0CDA8F86}" type="pres">
      <dgm:prSet presAssocID="{213D95EC-0AFB-459D-BD38-24CF88FA3A9D}" presName="backgroundArrow" presStyleLbl="node1" presStyleIdx="0" presStyleCnt="1"/>
      <dgm:spPr/>
    </dgm:pt>
  </dgm:ptLst>
  <dgm:cxnLst>
    <dgm:cxn modelId="{6951A67B-ADAF-40B8-91DD-05D65EBA9AC7}" type="presOf" srcId="{0686AA69-9584-4215-B4ED-5E65A2C78034}" destId="{065933B5-3585-479F-851C-8411EC0BAD6C}" srcOrd="0" destOrd="0" presId="urn:microsoft.com/office/officeart/2005/8/layout/hProcess3"/>
    <dgm:cxn modelId="{455D4AC6-E30E-47F0-8E8D-ED4E23F497EB}" type="presOf" srcId="{213D95EC-0AFB-459D-BD38-24CF88FA3A9D}" destId="{2B386F2A-9410-4326-9075-26A2A160C092}" srcOrd="0" destOrd="0" presId="urn:microsoft.com/office/officeart/2005/8/layout/hProcess3"/>
    <dgm:cxn modelId="{A9BF94E3-DB1D-4494-A19C-5DC34C541235}" srcId="{213D95EC-0AFB-459D-BD38-24CF88FA3A9D}" destId="{0686AA69-9584-4215-B4ED-5E65A2C78034}" srcOrd="0" destOrd="0" parTransId="{A4FF63C7-E09F-4AEC-A5B5-720CA15E6117}" sibTransId="{525120F1-54BA-4B27-982A-C03B6C18A559}"/>
    <dgm:cxn modelId="{ABB64132-606B-4237-B6B2-027E1AF856FE}" type="presParOf" srcId="{2B386F2A-9410-4326-9075-26A2A160C092}" destId="{45FB2B7E-A2C8-4E5F-853A-019E3B85819A}" srcOrd="0" destOrd="0" presId="urn:microsoft.com/office/officeart/2005/8/layout/hProcess3"/>
    <dgm:cxn modelId="{FBAE2AD0-72AC-4607-A48B-34D62F0A2A85}" type="presParOf" srcId="{2B386F2A-9410-4326-9075-26A2A160C092}" destId="{391F0021-6B82-4335-8377-90B5BCCF916F}" srcOrd="1" destOrd="0" presId="urn:microsoft.com/office/officeart/2005/8/layout/hProcess3"/>
    <dgm:cxn modelId="{F52E39DD-B075-46DF-AFD3-5F7D63EA1899}" type="presParOf" srcId="{391F0021-6B82-4335-8377-90B5BCCF916F}" destId="{61FADC5B-56EE-4C23-A87D-9CD273A7DEA4}" srcOrd="0" destOrd="0" presId="urn:microsoft.com/office/officeart/2005/8/layout/hProcess3"/>
    <dgm:cxn modelId="{AC38ADE0-3FEF-4698-B76D-B3E9D4D2AD9A}" type="presParOf" srcId="{391F0021-6B82-4335-8377-90B5BCCF916F}" destId="{FA9A3105-B9F1-45DC-8489-279D97F45807}" srcOrd="1" destOrd="0" presId="urn:microsoft.com/office/officeart/2005/8/layout/hProcess3"/>
    <dgm:cxn modelId="{8F366C57-288D-4350-B848-C9AEA8693311}" type="presParOf" srcId="{FA9A3105-B9F1-45DC-8489-279D97F45807}" destId="{469D0D27-B9BD-4924-B273-802386EA8599}" srcOrd="0" destOrd="0" presId="urn:microsoft.com/office/officeart/2005/8/layout/hProcess3"/>
    <dgm:cxn modelId="{1F4AC3B9-B0EA-45F0-8FC2-A0ACA791915F}" type="presParOf" srcId="{FA9A3105-B9F1-45DC-8489-279D97F45807}" destId="{065933B5-3585-479F-851C-8411EC0BAD6C}" srcOrd="1" destOrd="0" presId="urn:microsoft.com/office/officeart/2005/8/layout/hProcess3"/>
    <dgm:cxn modelId="{DFCCEBB0-2D0A-427C-9E90-182B816CD8CE}" type="presParOf" srcId="{FA9A3105-B9F1-45DC-8489-279D97F45807}" destId="{C952708D-675C-4477-A9A8-BE8D0B433E60}" srcOrd="2" destOrd="0" presId="urn:microsoft.com/office/officeart/2005/8/layout/hProcess3"/>
    <dgm:cxn modelId="{7A907255-C908-496F-ACB0-1E9A63CC7DC1}" type="presParOf" srcId="{FA9A3105-B9F1-45DC-8489-279D97F45807}" destId="{114123F9-CEF6-41FF-BD82-E702CEC602C0}" srcOrd="3" destOrd="0" presId="urn:microsoft.com/office/officeart/2005/8/layout/hProcess3"/>
    <dgm:cxn modelId="{7AF100EC-95C5-42BF-A295-E23F2526A311}" type="presParOf" srcId="{391F0021-6B82-4335-8377-90B5BCCF916F}" destId="{B333CF97-4AD3-4DF7-A1B5-F749B4BF5C10}" srcOrd="2" destOrd="0" presId="urn:microsoft.com/office/officeart/2005/8/layout/hProcess3"/>
    <dgm:cxn modelId="{62135B0F-949F-4CF8-8AE2-3C15B142CC66}" type="presParOf" srcId="{391F0021-6B82-4335-8377-90B5BCCF916F}" destId="{F888E8CD-A8C4-4899-B806-E760981935C4}" srcOrd="3" destOrd="0" presId="urn:microsoft.com/office/officeart/2005/8/layout/hProcess3"/>
    <dgm:cxn modelId="{B15BC8F6-C9FF-4468-8878-61CF46463EB8}" type="presParOf" srcId="{391F0021-6B82-4335-8377-90B5BCCF916F}" destId="{93ADC214-0477-4276-902B-020D0CDA8F86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74B254-6C51-4D94-B633-C53AC39AA8A6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8A25E324-008B-4BCC-86D0-9CF5FCF7551A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Окружающая среда</a:t>
          </a:r>
        </a:p>
      </dgm:t>
    </dgm:pt>
    <dgm:pt modelId="{7820CDAA-C7A4-49C7-956B-15DC86CF8C77}" type="parTrans" cxnId="{5E69442E-0AF0-4FC2-BE8F-1055BDB98696}">
      <dgm:prSet/>
      <dgm:spPr/>
    </dgm:pt>
    <dgm:pt modelId="{BEE6FB17-CE3E-419D-9459-903F34A2A0BB}" type="sibTrans" cxnId="{5E69442E-0AF0-4FC2-BE8F-1055BDB98696}">
      <dgm:prSet/>
      <dgm:spPr/>
      <dgm:t>
        <a:bodyPr/>
        <a:lstStyle/>
        <a:p>
          <a:endParaRPr lang="ru-RU"/>
        </a:p>
      </dgm:t>
    </dgm:pt>
    <dgm:pt modelId="{1F62F32D-05E2-4885-9031-48602A49E73D}" type="pres">
      <dgm:prSet presAssocID="{3B74B254-6C51-4D94-B633-C53AC39AA8A6}" presName="Name0" presStyleCnt="0">
        <dgm:presLayoutVars>
          <dgm:dir/>
          <dgm:resizeHandles val="exact"/>
        </dgm:presLayoutVars>
      </dgm:prSet>
      <dgm:spPr/>
    </dgm:pt>
    <dgm:pt modelId="{274DC79C-EAA0-40F9-85B7-92BA0D205EFF}" type="pres">
      <dgm:prSet presAssocID="{3B74B254-6C51-4D94-B633-C53AC39AA8A6}" presName="vNodes" presStyleCnt="0"/>
      <dgm:spPr/>
    </dgm:pt>
    <dgm:pt modelId="{BCA98EEA-F6A3-44DC-AFB3-2953156F3264}" type="pres">
      <dgm:prSet presAssocID="{3B74B254-6C51-4D94-B633-C53AC39AA8A6}" presName="lastNode" presStyleLbl="node1" presStyleIdx="0" presStyleCnt="1">
        <dgm:presLayoutVars>
          <dgm:bulletEnabled val="1"/>
        </dgm:presLayoutVars>
      </dgm:prSet>
      <dgm:spPr/>
    </dgm:pt>
  </dgm:ptLst>
  <dgm:cxnLst>
    <dgm:cxn modelId="{5E69442E-0AF0-4FC2-BE8F-1055BDB98696}" srcId="{3B74B254-6C51-4D94-B633-C53AC39AA8A6}" destId="{8A25E324-008B-4BCC-86D0-9CF5FCF7551A}" srcOrd="0" destOrd="0" parTransId="{7820CDAA-C7A4-49C7-956B-15DC86CF8C77}" sibTransId="{BEE6FB17-CE3E-419D-9459-903F34A2A0BB}"/>
    <dgm:cxn modelId="{0396003B-1183-4878-BA19-E7A06286A7C5}" type="presOf" srcId="{3B74B254-6C51-4D94-B633-C53AC39AA8A6}" destId="{1F62F32D-05E2-4885-9031-48602A49E73D}" srcOrd="0" destOrd="0" presId="urn:microsoft.com/office/officeart/2005/8/layout/equation2"/>
    <dgm:cxn modelId="{02BE2D7A-2D1C-464F-9604-14C6DB0667B9}" type="presOf" srcId="{8A25E324-008B-4BCC-86D0-9CF5FCF7551A}" destId="{BCA98EEA-F6A3-44DC-AFB3-2953156F3264}" srcOrd="0" destOrd="0" presId="urn:microsoft.com/office/officeart/2005/8/layout/equation2"/>
    <dgm:cxn modelId="{785C0091-17B0-4C8C-BAC9-D19FBB0335E2}" type="presParOf" srcId="{1F62F32D-05E2-4885-9031-48602A49E73D}" destId="{274DC79C-EAA0-40F9-85B7-92BA0D205EFF}" srcOrd="0" destOrd="0" presId="urn:microsoft.com/office/officeart/2005/8/layout/equation2"/>
    <dgm:cxn modelId="{3E8AB748-13BE-4279-85C4-9A5ADEDC29B3}" type="presParOf" srcId="{1F62F32D-05E2-4885-9031-48602A49E73D}" destId="{BCA98EEA-F6A3-44DC-AFB3-2953156F3264}" srcOrd="1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3D95EC-0AFB-459D-BD38-24CF88FA3A9D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0686AA69-9584-4215-B4ED-5E65A2C78034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Ситуация </a:t>
          </a:r>
          <a:endParaRPr lang="ru-RU" dirty="0"/>
        </a:p>
      </dgm:t>
    </dgm:pt>
    <dgm:pt modelId="{A4FF63C7-E09F-4AEC-A5B5-720CA15E6117}" type="parTrans" cxnId="{A9BF94E3-DB1D-4494-A19C-5DC34C541235}">
      <dgm:prSet/>
      <dgm:spPr/>
    </dgm:pt>
    <dgm:pt modelId="{525120F1-54BA-4B27-982A-C03B6C18A559}" type="sibTrans" cxnId="{A9BF94E3-DB1D-4494-A19C-5DC34C541235}">
      <dgm:prSet/>
      <dgm:spPr/>
    </dgm:pt>
    <dgm:pt modelId="{2B386F2A-9410-4326-9075-26A2A160C092}" type="pres">
      <dgm:prSet presAssocID="{213D95EC-0AFB-459D-BD38-24CF88FA3A9D}" presName="Name0" presStyleCnt="0">
        <dgm:presLayoutVars>
          <dgm:dir/>
          <dgm:animLvl val="lvl"/>
          <dgm:resizeHandles val="exact"/>
        </dgm:presLayoutVars>
      </dgm:prSet>
      <dgm:spPr/>
    </dgm:pt>
    <dgm:pt modelId="{45FB2B7E-A2C8-4E5F-853A-019E3B85819A}" type="pres">
      <dgm:prSet presAssocID="{213D95EC-0AFB-459D-BD38-24CF88FA3A9D}" presName="dummy" presStyleCnt="0"/>
      <dgm:spPr/>
    </dgm:pt>
    <dgm:pt modelId="{391F0021-6B82-4335-8377-90B5BCCF916F}" type="pres">
      <dgm:prSet presAssocID="{213D95EC-0AFB-459D-BD38-24CF88FA3A9D}" presName="linH" presStyleCnt="0"/>
      <dgm:spPr/>
    </dgm:pt>
    <dgm:pt modelId="{61FADC5B-56EE-4C23-A87D-9CD273A7DEA4}" type="pres">
      <dgm:prSet presAssocID="{213D95EC-0AFB-459D-BD38-24CF88FA3A9D}" presName="padding1" presStyleCnt="0"/>
      <dgm:spPr/>
    </dgm:pt>
    <dgm:pt modelId="{FA9A3105-B9F1-45DC-8489-279D97F45807}" type="pres">
      <dgm:prSet presAssocID="{0686AA69-9584-4215-B4ED-5E65A2C78034}" presName="linV" presStyleCnt="0"/>
      <dgm:spPr/>
    </dgm:pt>
    <dgm:pt modelId="{469D0D27-B9BD-4924-B273-802386EA8599}" type="pres">
      <dgm:prSet presAssocID="{0686AA69-9584-4215-B4ED-5E65A2C78034}" presName="spVertical1" presStyleCnt="0"/>
      <dgm:spPr/>
    </dgm:pt>
    <dgm:pt modelId="{065933B5-3585-479F-851C-8411EC0BAD6C}" type="pres">
      <dgm:prSet presAssocID="{0686AA69-9584-4215-B4ED-5E65A2C78034}" presName="parTx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C952708D-675C-4477-A9A8-BE8D0B433E60}" type="pres">
      <dgm:prSet presAssocID="{0686AA69-9584-4215-B4ED-5E65A2C78034}" presName="spVertical2" presStyleCnt="0"/>
      <dgm:spPr/>
    </dgm:pt>
    <dgm:pt modelId="{114123F9-CEF6-41FF-BD82-E702CEC602C0}" type="pres">
      <dgm:prSet presAssocID="{0686AA69-9584-4215-B4ED-5E65A2C78034}" presName="spVertical3" presStyleCnt="0"/>
      <dgm:spPr/>
    </dgm:pt>
    <dgm:pt modelId="{B333CF97-4AD3-4DF7-A1B5-F749B4BF5C10}" type="pres">
      <dgm:prSet presAssocID="{213D95EC-0AFB-459D-BD38-24CF88FA3A9D}" presName="padding2" presStyleCnt="0"/>
      <dgm:spPr/>
    </dgm:pt>
    <dgm:pt modelId="{F888E8CD-A8C4-4899-B806-E760981935C4}" type="pres">
      <dgm:prSet presAssocID="{213D95EC-0AFB-459D-BD38-24CF88FA3A9D}" presName="negArrow" presStyleCnt="0"/>
      <dgm:spPr/>
    </dgm:pt>
    <dgm:pt modelId="{93ADC214-0477-4276-902B-020D0CDA8F86}" type="pres">
      <dgm:prSet presAssocID="{213D95EC-0AFB-459D-BD38-24CF88FA3A9D}" presName="backgroundArrow" presStyleLbl="node1" presStyleIdx="0" presStyleCnt="1"/>
      <dgm:spPr/>
    </dgm:pt>
  </dgm:ptLst>
  <dgm:cxnLst>
    <dgm:cxn modelId="{6951A67B-ADAF-40B8-91DD-05D65EBA9AC7}" type="presOf" srcId="{0686AA69-9584-4215-B4ED-5E65A2C78034}" destId="{065933B5-3585-479F-851C-8411EC0BAD6C}" srcOrd="0" destOrd="0" presId="urn:microsoft.com/office/officeart/2005/8/layout/hProcess3"/>
    <dgm:cxn modelId="{455D4AC6-E30E-47F0-8E8D-ED4E23F497EB}" type="presOf" srcId="{213D95EC-0AFB-459D-BD38-24CF88FA3A9D}" destId="{2B386F2A-9410-4326-9075-26A2A160C092}" srcOrd="0" destOrd="0" presId="urn:microsoft.com/office/officeart/2005/8/layout/hProcess3"/>
    <dgm:cxn modelId="{A9BF94E3-DB1D-4494-A19C-5DC34C541235}" srcId="{213D95EC-0AFB-459D-BD38-24CF88FA3A9D}" destId="{0686AA69-9584-4215-B4ED-5E65A2C78034}" srcOrd="0" destOrd="0" parTransId="{A4FF63C7-E09F-4AEC-A5B5-720CA15E6117}" sibTransId="{525120F1-54BA-4B27-982A-C03B6C18A559}"/>
    <dgm:cxn modelId="{ABB64132-606B-4237-B6B2-027E1AF856FE}" type="presParOf" srcId="{2B386F2A-9410-4326-9075-26A2A160C092}" destId="{45FB2B7E-A2C8-4E5F-853A-019E3B85819A}" srcOrd="0" destOrd="0" presId="urn:microsoft.com/office/officeart/2005/8/layout/hProcess3"/>
    <dgm:cxn modelId="{FBAE2AD0-72AC-4607-A48B-34D62F0A2A85}" type="presParOf" srcId="{2B386F2A-9410-4326-9075-26A2A160C092}" destId="{391F0021-6B82-4335-8377-90B5BCCF916F}" srcOrd="1" destOrd="0" presId="urn:microsoft.com/office/officeart/2005/8/layout/hProcess3"/>
    <dgm:cxn modelId="{F52E39DD-B075-46DF-AFD3-5F7D63EA1899}" type="presParOf" srcId="{391F0021-6B82-4335-8377-90B5BCCF916F}" destId="{61FADC5B-56EE-4C23-A87D-9CD273A7DEA4}" srcOrd="0" destOrd="0" presId="urn:microsoft.com/office/officeart/2005/8/layout/hProcess3"/>
    <dgm:cxn modelId="{AC38ADE0-3FEF-4698-B76D-B3E9D4D2AD9A}" type="presParOf" srcId="{391F0021-6B82-4335-8377-90B5BCCF916F}" destId="{FA9A3105-B9F1-45DC-8489-279D97F45807}" srcOrd="1" destOrd="0" presId="urn:microsoft.com/office/officeart/2005/8/layout/hProcess3"/>
    <dgm:cxn modelId="{8F366C57-288D-4350-B848-C9AEA8693311}" type="presParOf" srcId="{FA9A3105-B9F1-45DC-8489-279D97F45807}" destId="{469D0D27-B9BD-4924-B273-802386EA8599}" srcOrd="0" destOrd="0" presId="urn:microsoft.com/office/officeart/2005/8/layout/hProcess3"/>
    <dgm:cxn modelId="{1F4AC3B9-B0EA-45F0-8FC2-A0ACA791915F}" type="presParOf" srcId="{FA9A3105-B9F1-45DC-8489-279D97F45807}" destId="{065933B5-3585-479F-851C-8411EC0BAD6C}" srcOrd="1" destOrd="0" presId="urn:microsoft.com/office/officeart/2005/8/layout/hProcess3"/>
    <dgm:cxn modelId="{DFCCEBB0-2D0A-427C-9E90-182B816CD8CE}" type="presParOf" srcId="{FA9A3105-B9F1-45DC-8489-279D97F45807}" destId="{C952708D-675C-4477-A9A8-BE8D0B433E60}" srcOrd="2" destOrd="0" presId="urn:microsoft.com/office/officeart/2005/8/layout/hProcess3"/>
    <dgm:cxn modelId="{7A907255-C908-496F-ACB0-1E9A63CC7DC1}" type="presParOf" srcId="{FA9A3105-B9F1-45DC-8489-279D97F45807}" destId="{114123F9-CEF6-41FF-BD82-E702CEC602C0}" srcOrd="3" destOrd="0" presId="urn:microsoft.com/office/officeart/2005/8/layout/hProcess3"/>
    <dgm:cxn modelId="{7AF100EC-95C5-42BF-A295-E23F2526A311}" type="presParOf" srcId="{391F0021-6B82-4335-8377-90B5BCCF916F}" destId="{B333CF97-4AD3-4DF7-A1B5-F749B4BF5C10}" srcOrd="2" destOrd="0" presId="urn:microsoft.com/office/officeart/2005/8/layout/hProcess3"/>
    <dgm:cxn modelId="{62135B0F-949F-4CF8-8AE2-3C15B142CC66}" type="presParOf" srcId="{391F0021-6B82-4335-8377-90B5BCCF916F}" destId="{F888E8CD-A8C4-4899-B806-E760981935C4}" srcOrd="3" destOrd="0" presId="urn:microsoft.com/office/officeart/2005/8/layout/hProcess3"/>
    <dgm:cxn modelId="{B15BC8F6-C9FF-4468-8878-61CF46463EB8}" type="presParOf" srcId="{391F0021-6B82-4335-8377-90B5BCCF916F}" destId="{93ADC214-0477-4276-902B-020D0CDA8F86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D1B2D2-AB18-4E03-9EEE-FACD510833A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02C1CA-B7CD-4E7B-95CA-6B9FC1A6AABF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Сообщение другу (партнеру)</a:t>
          </a:r>
          <a:endParaRPr lang="ru-RU" dirty="0"/>
        </a:p>
      </dgm:t>
    </dgm:pt>
    <dgm:pt modelId="{F7055CDF-F087-483C-B918-AB92679D9F37}" type="parTrans" cxnId="{200F62F9-444A-440C-A004-06E6043B1B1B}">
      <dgm:prSet/>
      <dgm:spPr/>
      <dgm:t>
        <a:bodyPr/>
        <a:lstStyle/>
        <a:p>
          <a:endParaRPr lang="ru-RU"/>
        </a:p>
      </dgm:t>
    </dgm:pt>
    <dgm:pt modelId="{38602BB5-4A04-4D5F-8D9B-EAAAA97ABCDD}" type="sibTrans" cxnId="{200F62F9-444A-440C-A004-06E6043B1B1B}">
      <dgm:prSet/>
      <dgm:spPr/>
      <dgm:t>
        <a:bodyPr/>
        <a:lstStyle/>
        <a:p>
          <a:endParaRPr lang="ru-RU"/>
        </a:p>
      </dgm:t>
    </dgm:pt>
    <dgm:pt modelId="{D9BD6212-D1C3-4283-9766-C3025BD5DB7D}">
      <dgm:prSet phldrT="[Текст]" phldr="0"/>
      <dgm:spPr/>
      <dgm:t>
        <a:bodyPr/>
        <a:lstStyle/>
        <a:p>
          <a:r>
            <a:rPr lang="ru-RU" dirty="0">
              <a:latin typeface="Calibri"/>
            </a:rPr>
            <a:t>?</a:t>
          </a:r>
          <a:endParaRPr lang="ru-RU" dirty="0"/>
        </a:p>
      </dgm:t>
    </dgm:pt>
    <dgm:pt modelId="{CEDD0869-0B7E-4CDC-A63E-83B6C801DEEB}" type="parTrans" cxnId="{0B1FEFDD-C802-4819-ADE4-FC6D8FB3A9F2}">
      <dgm:prSet/>
      <dgm:spPr/>
      <dgm:t>
        <a:bodyPr/>
        <a:lstStyle/>
        <a:p>
          <a:endParaRPr lang="ru-RU"/>
        </a:p>
      </dgm:t>
    </dgm:pt>
    <dgm:pt modelId="{82AA4714-95E8-4C03-AEBE-1A0257924787}" type="sibTrans" cxnId="{0B1FEFDD-C802-4819-ADE4-FC6D8FB3A9F2}">
      <dgm:prSet/>
      <dgm:spPr/>
      <dgm:t>
        <a:bodyPr/>
        <a:lstStyle/>
        <a:p>
          <a:endParaRPr lang="ru-RU"/>
        </a:p>
      </dgm:t>
    </dgm:pt>
    <dgm:pt modelId="{9ABC826C-8315-40EB-B146-FD0BCFB79109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Тревога </a:t>
          </a:r>
          <a:endParaRPr lang="ru-RU" dirty="0"/>
        </a:p>
      </dgm:t>
    </dgm:pt>
    <dgm:pt modelId="{AAFFB408-FE40-4A94-9585-52C305C4FF9F}" type="parTrans" cxnId="{BFC42A4B-1F06-4C9B-B1A5-50DA66862B8A}">
      <dgm:prSet/>
      <dgm:spPr/>
      <dgm:t>
        <a:bodyPr/>
        <a:lstStyle/>
        <a:p>
          <a:endParaRPr lang="ru-RU"/>
        </a:p>
      </dgm:t>
    </dgm:pt>
    <dgm:pt modelId="{95138BC9-E9E9-45A4-8A24-28F3E1CA64F7}" type="sibTrans" cxnId="{BFC42A4B-1F06-4C9B-B1A5-50DA66862B8A}">
      <dgm:prSet/>
      <dgm:spPr/>
      <dgm:t>
        <a:bodyPr/>
        <a:lstStyle/>
        <a:p>
          <a:endParaRPr lang="ru-RU"/>
        </a:p>
      </dgm:t>
    </dgm:pt>
    <dgm:pt modelId="{AE7A72C9-D4E7-45AE-B9D8-4EC827705D6B}">
      <dgm:prSet phldrT="[Текст]" phldr="0"/>
      <dgm:spPr/>
      <dgm:t>
        <a:bodyPr/>
        <a:lstStyle/>
        <a:p>
          <a:r>
            <a:rPr lang="ru-RU" dirty="0">
              <a:latin typeface="Calibri"/>
            </a:rPr>
            <a:t>?</a:t>
          </a:r>
          <a:endParaRPr lang="ru-RU" dirty="0"/>
        </a:p>
      </dgm:t>
    </dgm:pt>
    <dgm:pt modelId="{AF25F4C2-1008-4410-92B6-C38841B63BF2}" type="parTrans" cxnId="{885B1A6E-812A-49AA-8278-41AAE3C8D487}">
      <dgm:prSet/>
      <dgm:spPr/>
      <dgm:t>
        <a:bodyPr/>
        <a:lstStyle/>
        <a:p>
          <a:endParaRPr lang="ru-RU"/>
        </a:p>
      </dgm:t>
    </dgm:pt>
    <dgm:pt modelId="{BDE3E904-7D4F-4016-AC8D-AB47EBD1D9A2}" type="sibTrans" cxnId="{885B1A6E-812A-49AA-8278-41AAE3C8D487}">
      <dgm:prSet/>
      <dgm:spPr/>
      <dgm:t>
        <a:bodyPr/>
        <a:lstStyle/>
        <a:p>
          <a:endParaRPr lang="ru-RU"/>
        </a:p>
      </dgm:t>
    </dgm:pt>
    <dgm:pt modelId="{595953D0-AFA0-4C02-9958-B3A48AF8D606}">
      <dgm:prSet phldrT="[Текст]" phldr="0"/>
      <dgm:spPr/>
      <dgm:t>
        <a:bodyPr/>
        <a:lstStyle/>
        <a:p>
          <a:pPr rtl="0"/>
          <a:r>
            <a:rPr lang="ru-RU" dirty="0">
              <a:latin typeface="Calibri"/>
            </a:rPr>
            <a:t>Нейтральность </a:t>
          </a:r>
          <a:endParaRPr lang="ru-RU" dirty="0"/>
        </a:p>
      </dgm:t>
    </dgm:pt>
    <dgm:pt modelId="{10B3DD43-A176-4372-8269-2C099B09DD12}" type="parTrans" cxnId="{13DB5086-AD49-44A5-BF03-4F8799066098}">
      <dgm:prSet/>
      <dgm:spPr/>
      <dgm:t>
        <a:bodyPr/>
        <a:lstStyle/>
        <a:p>
          <a:endParaRPr lang="ru-RU"/>
        </a:p>
      </dgm:t>
    </dgm:pt>
    <dgm:pt modelId="{8D4A59C4-A75B-40E9-B818-86020EB366A8}" type="sibTrans" cxnId="{13DB5086-AD49-44A5-BF03-4F8799066098}">
      <dgm:prSet/>
      <dgm:spPr/>
      <dgm:t>
        <a:bodyPr/>
        <a:lstStyle/>
        <a:p>
          <a:endParaRPr lang="ru-RU"/>
        </a:p>
      </dgm:t>
    </dgm:pt>
    <dgm:pt modelId="{BA915D81-CCE6-460A-9B1A-5FA7AD588A18}" type="pres">
      <dgm:prSet presAssocID="{D5D1B2D2-AB18-4E03-9EEE-FACD510833A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E792441-866D-4973-87C5-C166C685B978}" type="pres">
      <dgm:prSet presAssocID="{9402C1CA-B7CD-4E7B-95CA-6B9FC1A6AABF}" presName="root1" presStyleCnt="0"/>
      <dgm:spPr/>
    </dgm:pt>
    <dgm:pt modelId="{FCA14CD0-72F7-4401-BD18-EA646D51C2CC}" type="pres">
      <dgm:prSet presAssocID="{9402C1CA-B7CD-4E7B-95CA-6B9FC1A6AABF}" presName="LevelOneTextNode" presStyleLbl="node0" presStyleIdx="0" presStyleCnt="1">
        <dgm:presLayoutVars>
          <dgm:chPref val="3"/>
        </dgm:presLayoutVars>
      </dgm:prSet>
      <dgm:spPr/>
    </dgm:pt>
    <dgm:pt modelId="{4027C213-7696-44F1-BEF0-349BA8221290}" type="pres">
      <dgm:prSet presAssocID="{9402C1CA-B7CD-4E7B-95CA-6B9FC1A6AABF}" presName="level2hierChild" presStyleCnt="0"/>
      <dgm:spPr/>
    </dgm:pt>
    <dgm:pt modelId="{38B8A43F-255A-43CA-AA43-660B6CC5888D}" type="pres">
      <dgm:prSet presAssocID="{CEDD0869-0B7E-4CDC-A63E-83B6C801DEEB}" presName="conn2-1" presStyleLbl="parChTrans1D2" presStyleIdx="0" presStyleCnt="2"/>
      <dgm:spPr/>
    </dgm:pt>
    <dgm:pt modelId="{7DD72597-FC84-4B78-8815-D7E9A3B8D33B}" type="pres">
      <dgm:prSet presAssocID="{CEDD0869-0B7E-4CDC-A63E-83B6C801DEEB}" presName="connTx" presStyleLbl="parChTrans1D2" presStyleIdx="0" presStyleCnt="2"/>
      <dgm:spPr/>
    </dgm:pt>
    <dgm:pt modelId="{B91136BF-5593-4DD2-B0D7-8175E51E5E4D}" type="pres">
      <dgm:prSet presAssocID="{D9BD6212-D1C3-4283-9766-C3025BD5DB7D}" presName="root2" presStyleCnt="0"/>
      <dgm:spPr/>
    </dgm:pt>
    <dgm:pt modelId="{766A54B1-5772-4879-8ABD-9ED7751EA2DC}" type="pres">
      <dgm:prSet presAssocID="{D9BD6212-D1C3-4283-9766-C3025BD5DB7D}" presName="LevelTwoTextNode" presStyleLbl="node2" presStyleIdx="0" presStyleCnt="2">
        <dgm:presLayoutVars>
          <dgm:chPref val="3"/>
        </dgm:presLayoutVars>
      </dgm:prSet>
      <dgm:spPr/>
    </dgm:pt>
    <dgm:pt modelId="{59A2BA5E-5A41-4E70-8B6F-A6CC9DC99359}" type="pres">
      <dgm:prSet presAssocID="{D9BD6212-D1C3-4283-9766-C3025BD5DB7D}" presName="level3hierChild" presStyleCnt="0"/>
      <dgm:spPr/>
    </dgm:pt>
    <dgm:pt modelId="{C5189C07-DB1C-47A8-83AB-966126D959DA}" type="pres">
      <dgm:prSet presAssocID="{AAFFB408-FE40-4A94-9585-52C305C4FF9F}" presName="conn2-1" presStyleLbl="parChTrans1D3" presStyleIdx="0" presStyleCnt="2"/>
      <dgm:spPr/>
    </dgm:pt>
    <dgm:pt modelId="{597492C7-59C3-4B65-BFD5-825701BC776B}" type="pres">
      <dgm:prSet presAssocID="{AAFFB408-FE40-4A94-9585-52C305C4FF9F}" presName="connTx" presStyleLbl="parChTrans1D3" presStyleIdx="0" presStyleCnt="2"/>
      <dgm:spPr/>
    </dgm:pt>
    <dgm:pt modelId="{51045ECE-0002-4F62-8A38-435423005D49}" type="pres">
      <dgm:prSet presAssocID="{9ABC826C-8315-40EB-B146-FD0BCFB79109}" presName="root2" presStyleCnt="0"/>
      <dgm:spPr/>
    </dgm:pt>
    <dgm:pt modelId="{2A339254-19A1-4667-B46A-9707467223DB}" type="pres">
      <dgm:prSet presAssocID="{9ABC826C-8315-40EB-B146-FD0BCFB79109}" presName="LevelTwoTextNode" presStyleLbl="node3" presStyleIdx="0" presStyleCnt="2">
        <dgm:presLayoutVars>
          <dgm:chPref val="3"/>
        </dgm:presLayoutVars>
      </dgm:prSet>
      <dgm:spPr/>
    </dgm:pt>
    <dgm:pt modelId="{C98ACF0C-DD44-4C92-AC8E-2E8EC57C6938}" type="pres">
      <dgm:prSet presAssocID="{9ABC826C-8315-40EB-B146-FD0BCFB79109}" presName="level3hierChild" presStyleCnt="0"/>
      <dgm:spPr/>
    </dgm:pt>
    <dgm:pt modelId="{4DAA2A49-9390-44F5-A9E3-D06431A85E32}" type="pres">
      <dgm:prSet presAssocID="{AF25F4C2-1008-4410-92B6-C38841B63BF2}" presName="conn2-1" presStyleLbl="parChTrans1D2" presStyleIdx="1" presStyleCnt="2"/>
      <dgm:spPr/>
    </dgm:pt>
    <dgm:pt modelId="{A686A271-D96F-43C4-A3E7-711CD764EFA2}" type="pres">
      <dgm:prSet presAssocID="{AF25F4C2-1008-4410-92B6-C38841B63BF2}" presName="connTx" presStyleLbl="parChTrans1D2" presStyleIdx="1" presStyleCnt="2"/>
      <dgm:spPr/>
    </dgm:pt>
    <dgm:pt modelId="{0E36E720-4A8B-429D-BF7B-FD68D7414B0B}" type="pres">
      <dgm:prSet presAssocID="{AE7A72C9-D4E7-45AE-B9D8-4EC827705D6B}" presName="root2" presStyleCnt="0"/>
      <dgm:spPr/>
    </dgm:pt>
    <dgm:pt modelId="{A8F468DB-ADEE-4414-A8AB-E8CB16B7BC53}" type="pres">
      <dgm:prSet presAssocID="{AE7A72C9-D4E7-45AE-B9D8-4EC827705D6B}" presName="LevelTwoTextNode" presStyleLbl="node2" presStyleIdx="1" presStyleCnt="2">
        <dgm:presLayoutVars>
          <dgm:chPref val="3"/>
        </dgm:presLayoutVars>
      </dgm:prSet>
      <dgm:spPr/>
    </dgm:pt>
    <dgm:pt modelId="{32B8C918-738C-40CE-A169-6B9473921341}" type="pres">
      <dgm:prSet presAssocID="{AE7A72C9-D4E7-45AE-B9D8-4EC827705D6B}" presName="level3hierChild" presStyleCnt="0"/>
      <dgm:spPr/>
    </dgm:pt>
    <dgm:pt modelId="{426FA1F9-30ED-4FF8-B4B8-079DE32FDE12}" type="pres">
      <dgm:prSet presAssocID="{10B3DD43-A176-4372-8269-2C099B09DD12}" presName="conn2-1" presStyleLbl="parChTrans1D3" presStyleIdx="1" presStyleCnt="2"/>
      <dgm:spPr/>
    </dgm:pt>
    <dgm:pt modelId="{F2C152F9-7289-4631-B06B-2402A39A119C}" type="pres">
      <dgm:prSet presAssocID="{10B3DD43-A176-4372-8269-2C099B09DD12}" presName="connTx" presStyleLbl="parChTrans1D3" presStyleIdx="1" presStyleCnt="2"/>
      <dgm:spPr/>
    </dgm:pt>
    <dgm:pt modelId="{3ED871D5-07D5-46B2-9264-41D9CDFAA03A}" type="pres">
      <dgm:prSet presAssocID="{595953D0-AFA0-4C02-9958-B3A48AF8D606}" presName="root2" presStyleCnt="0"/>
      <dgm:spPr/>
    </dgm:pt>
    <dgm:pt modelId="{96E524C3-9CD4-404A-95C9-CADB5523227E}" type="pres">
      <dgm:prSet presAssocID="{595953D0-AFA0-4C02-9958-B3A48AF8D606}" presName="LevelTwoTextNode" presStyleLbl="node3" presStyleIdx="1" presStyleCnt="2">
        <dgm:presLayoutVars>
          <dgm:chPref val="3"/>
        </dgm:presLayoutVars>
      </dgm:prSet>
      <dgm:spPr/>
    </dgm:pt>
    <dgm:pt modelId="{308CE20A-8F85-4E98-A032-149AC21C0476}" type="pres">
      <dgm:prSet presAssocID="{595953D0-AFA0-4C02-9958-B3A48AF8D606}" presName="level3hierChild" presStyleCnt="0"/>
      <dgm:spPr/>
    </dgm:pt>
  </dgm:ptLst>
  <dgm:cxnLst>
    <dgm:cxn modelId="{75780204-49E8-4C3C-97C1-2B36524C6E09}" type="presOf" srcId="{AAFFB408-FE40-4A94-9585-52C305C4FF9F}" destId="{C5189C07-DB1C-47A8-83AB-966126D959DA}" srcOrd="0" destOrd="0" presId="urn:microsoft.com/office/officeart/2005/8/layout/hierarchy2"/>
    <dgm:cxn modelId="{21071205-61E9-40B3-AA8D-6DB73069457F}" type="presOf" srcId="{9402C1CA-B7CD-4E7B-95CA-6B9FC1A6AABF}" destId="{FCA14CD0-72F7-4401-BD18-EA646D51C2CC}" srcOrd="0" destOrd="0" presId="urn:microsoft.com/office/officeart/2005/8/layout/hierarchy2"/>
    <dgm:cxn modelId="{DC70921F-706C-4474-8DAA-143ED3FDA577}" type="presOf" srcId="{9ABC826C-8315-40EB-B146-FD0BCFB79109}" destId="{2A339254-19A1-4667-B46A-9707467223DB}" srcOrd="0" destOrd="0" presId="urn:microsoft.com/office/officeart/2005/8/layout/hierarchy2"/>
    <dgm:cxn modelId="{36CD223B-C432-4049-BC8E-62D935312007}" type="presOf" srcId="{AF25F4C2-1008-4410-92B6-C38841B63BF2}" destId="{A686A271-D96F-43C4-A3E7-711CD764EFA2}" srcOrd="1" destOrd="0" presId="urn:microsoft.com/office/officeart/2005/8/layout/hierarchy2"/>
    <dgm:cxn modelId="{6ED51A60-DBDE-4541-9B90-44089764C3EE}" type="presOf" srcId="{10B3DD43-A176-4372-8269-2C099B09DD12}" destId="{F2C152F9-7289-4631-B06B-2402A39A119C}" srcOrd="1" destOrd="0" presId="urn:microsoft.com/office/officeart/2005/8/layout/hierarchy2"/>
    <dgm:cxn modelId="{EE0A6A42-5065-470B-8F61-C9709BD69DF2}" type="presOf" srcId="{CEDD0869-0B7E-4CDC-A63E-83B6C801DEEB}" destId="{38B8A43F-255A-43CA-AA43-660B6CC5888D}" srcOrd="0" destOrd="0" presId="urn:microsoft.com/office/officeart/2005/8/layout/hierarchy2"/>
    <dgm:cxn modelId="{1F02BD43-FDF0-44BE-AE7A-F4D2394F9E18}" type="presOf" srcId="{D5D1B2D2-AB18-4E03-9EEE-FACD510833A3}" destId="{BA915D81-CCE6-460A-9B1A-5FA7AD588A18}" srcOrd="0" destOrd="0" presId="urn:microsoft.com/office/officeart/2005/8/layout/hierarchy2"/>
    <dgm:cxn modelId="{B56BB449-EC8B-47A8-B05F-90BA12497296}" type="presOf" srcId="{D9BD6212-D1C3-4283-9766-C3025BD5DB7D}" destId="{766A54B1-5772-4879-8ABD-9ED7751EA2DC}" srcOrd="0" destOrd="0" presId="urn:microsoft.com/office/officeart/2005/8/layout/hierarchy2"/>
    <dgm:cxn modelId="{BFC42A4B-1F06-4C9B-B1A5-50DA66862B8A}" srcId="{D9BD6212-D1C3-4283-9766-C3025BD5DB7D}" destId="{9ABC826C-8315-40EB-B146-FD0BCFB79109}" srcOrd="0" destOrd="0" parTransId="{AAFFB408-FE40-4A94-9585-52C305C4FF9F}" sibTransId="{95138BC9-E9E9-45A4-8A24-28F3E1CA64F7}"/>
    <dgm:cxn modelId="{885B1A6E-812A-49AA-8278-41AAE3C8D487}" srcId="{9402C1CA-B7CD-4E7B-95CA-6B9FC1A6AABF}" destId="{AE7A72C9-D4E7-45AE-B9D8-4EC827705D6B}" srcOrd="1" destOrd="0" parTransId="{AF25F4C2-1008-4410-92B6-C38841B63BF2}" sibTransId="{BDE3E904-7D4F-4016-AC8D-AB47EBD1D9A2}"/>
    <dgm:cxn modelId="{FA48616F-F60E-4B55-A3B3-D59CF7C1F50C}" type="presOf" srcId="{AAFFB408-FE40-4A94-9585-52C305C4FF9F}" destId="{597492C7-59C3-4B65-BFD5-825701BC776B}" srcOrd="1" destOrd="0" presId="urn:microsoft.com/office/officeart/2005/8/layout/hierarchy2"/>
    <dgm:cxn modelId="{FBEEBB78-00FC-4560-A8CF-EBA43F57C16F}" type="presOf" srcId="{CEDD0869-0B7E-4CDC-A63E-83B6C801DEEB}" destId="{7DD72597-FC84-4B78-8815-D7E9A3B8D33B}" srcOrd="1" destOrd="0" presId="urn:microsoft.com/office/officeart/2005/8/layout/hierarchy2"/>
    <dgm:cxn modelId="{35737F7B-4C65-4572-BFAD-2FBB8DAF7565}" type="presOf" srcId="{10B3DD43-A176-4372-8269-2C099B09DD12}" destId="{426FA1F9-30ED-4FF8-B4B8-079DE32FDE12}" srcOrd="0" destOrd="0" presId="urn:microsoft.com/office/officeart/2005/8/layout/hierarchy2"/>
    <dgm:cxn modelId="{13DB5086-AD49-44A5-BF03-4F8799066098}" srcId="{AE7A72C9-D4E7-45AE-B9D8-4EC827705D6B}" destId="{595953D0-AFA0-4C02-9958-B3A48AF8D606}" srcOrd="0" destOrd="0" parTransId="{10B3DD43-A176-4372-8269-2C099B09DD12}" sibTransId="{8D4A59C4-A75B-40E9-B818-86020EB366A8}"/>
    <dgm:cxn modelId="{3E2B9891-393D-444F-AB52-0C076AC99348}" type="presOf" srcId="{AF25F4C2-1008-4410-92B6-C38841B63BF2}" destId="{4DAA2A49-9390-44F5-A9E3-D06431A85E32}" srcOrd="0" destOrd="0" presId="urn:microsoft.com/office/officeart/2005/8/layout/hierarchy2"/>
    <dgm:cxn modelId="{0B1FEFDD-C802-4819-ADE4-FC6D8FB3A9F2}" srcId="{9402C1CA-B7CD-4E7B-95CA-6B9FC1A6AABF}" destId="{D9BD6212-D1C3-4283-9766-C3025BD5DB7D}" srcOrd="0" destOrd="0" parTransId="{CEDD0869-0B7E-4CDC-A63E-83B6C801DEEB}" sibTransId="{82AA4714-95E8-4C03-AEBE-1A0257924787}"/>
    <dgm:cxn modelId="{99BA78E4-87F6-4874-A429-540462FAC8DD}" type="presOf" srcId="{595953D0-AFA0-4C02-9958-B3A48AF8D606}" destId="{96E524C3-9CD4-404A-95C9-CADB5523227E}" srcOrd="0" destOrd="0" presId="urn:microsoft.com/office/officeart/2005/8/layout/hierarchy2"/>
    <dgm:cxn modelId="{D75F07F1-DC90-4290-BBFB-665736949EBB}" type="presOf" srcId="{AE7A72C9-D4E7-45AE-B9D8-4EC827705D6B}" destId="{A8F468DB-ADEE-4414-A8AB-E8CB16B7BC53}" srcOrd="0" destOrd="0" presId="urn:microsoft.com/office/officeart/2005/8/layout/hierarchy2"/>
    <dgm:cxn modelId="{200F62F9-444A-440C-A004-06E6043B1B1B}" srcId="{D5D1B2D2-AB18-4E03-9EEE-FACD510833A3}" destId="{9402C1CA-B7CD-4E7B-95CA-6B9FC1A6AABF}" srcOrd="0" destOrd="0" parTransId="{F7055CDF-F087-483C-B918-AB92679D9F37}" sibTransId="{38602BB5-4A04-4D5F-8D9B-EAAAA97ABCDD}"/>
    <dgm:cxn modelId="{9E7B38F1-FCE4-4ED3-9791-8E824CA61516}" type="presParOf" srcId="{BA915D81-CCE6-460A-9B1A-5FA7AD588A18}" destId="{1E792441-866D-4973-87C5-C166C685B978}" srcOrd="0" destOrd="0" presId="urn:microsoft.com/office/officeart/2005/8/layout/hierarchy2"/>
    <dgm:cxn modelId="{9B004867-EA35-470E-B50C-F752A11F1E9F}" type="presParOf" srcId="{1E792441-866D-4973-87C5-C166C685B978}" destId="{FCA14CD0-72F7-4401-BD18-EA646D51C2CC}" srcOrd="0" destOrd="0" presId="urn:microsoft.com/office/officeart/2005/8/layout/hierarchy2"/>
    <dgm:cxn modelId="{F77D165B-BFB2-48EF-96DE-4B729449F4E6}" type="presParOf" srcId="{1E792441-866D-4973-87C5-C166C685B978}" destId="{4027C213-7696-44F1-BEF0-349BA8221290}" srcOrd="1" destOrd="0" presId="urn:microsoft.com/office/officeart/2005/8/layout/hierarchy2"/>
    <dgm:cxn modelId="{571A0C0E-4342-4331-B4FB-618635D70EC4}" type="presParOf" srcId="{4027C213-7696-44F1-BEF0-349BA8221290}" destId="{38B8A43F-255A-43CA-AA43-660B6CC5888D}" srcOrd="0" destOrd="0" presId="urn:microsoft.com/office/officeart/2005/8/layout/hierarchy2"/>
    <dgm:cxn modelId="{383F9D67-A96B-4D6D-8D91-4ED2369644C3}" type="presParOf" srcId="{38B8A43F-255A-43CA-AA43-660B6CC5888D}" destId="{7DD72597-FC84-4B78-8815-D7E9A3B8D33B}" srcOrd="0" destOrd="0" presId="urn:microsoft.com/office/officeart/2005/8/layout/hierarchy2"/>
    <dgm:cxn modelId="{03162B72-1892-472A-B415-3B92B4993495}" type="presParOf" srcId="{4027C213-7696-44F1-BEF0-349BA8221290}" destId="{B91136BF-5593-4DD2-B0D7-8175E51E5E4D}" srcOrd="1" destOrd="0" presId="urn:microsoft.com/office/officeart/2005/8/layout/hierarchy2"/>
    <dgm:cxn modelId="{51D4DA7B-AE90-4829-A1C2-B9360778116B}" type="presParOf" srcId="{B91136BF-5593-4DD2-B0D7-8175E51E5E4D}" destId="{766A54B1-5772-4879-8ABD-9ED7751EA2DC}" srcOrd="0" destOrd="0" presId="urn:microsoft.com/office/officeart/2005/8/layout/hierarchy2"/>
    <dgm:cxn modelId="{83D963C9-88D4-45D5-964B-514AA2516193}" type="presParOf" srcId="{B91136BF-5593-4DD2-B0D7-8175E51E5E4D}" destId="{59A2BA5E-5A41-4E70-8B6F-A6CC9DC99359}" srcOrd="1" destOrd="0" presId="urn:microsoft.com/office/officeart/2005/8/layout/hierarchy2"/>
    <dgm:cxn modelId="{E9CAE60A-B5A0-464D-90CB-6C03E1A32D26}" type="presParOf" srcId="{59A2BA5E-5A41-4E70-8B6F-A6CC9DC99359}" destId="{C5189C07-DB1C-47A8-83AB-966126D959DA}" srcOrd="0" destOrd="0" presId="urn:microsoft.com/office/officeart/2005/8/layout/hierarchy2"/>
    <dgm:cxn modelId="{218D9E8F-2C69-4964-A585-D2388D5FECEB}" type="presParOf" srcId="{C5189C07-DB1C-47A8-83AB-966126D959DA}" destId="{597492C7-59C3-4B65-BFD5-825701BC776B}" srcOrd="0" destOrd="0" presId="urn:microsoft.com/office/officeart/2005/8/layout/hierarchy2"/>
    <dgm:cxn modelId="{420A27E9-0E41-47BE-A043-DCE3886877D3}" type="presParOf" srcId="{59A2BA5E-5A41-4E70-8B6F-A6CC9DC99359}" destId="{51045ECE-0002-4F62-8A38-435423005D49}" srcOrd="1" destOrd="0" presId="urn:microsoft.com/office/officeart/2005/8/layout/hierarchy2"/>
    <dgm:cxn modelId="{B294920C-A96C-4717-972E-DDF59D3BB8F5}" type="presParOf" srcId="{51045ECE-0002-4F62-8A38-435423005D49}" destId="{2A339254-19A1-4667-B46A-9707467223DB}" srcOrd="0" destOrd="0" presId="urn:microsoft.com/office/officeart/2005/8/layout/hierarchy2"/>
    <dgm:cxn modelId="{F82B96BB-5963-409A-8312-EAE7BDEF6AE3}" type="presParOf" srcId="{51045ECE-0002-4F62-8A38-435423005D49}" destId="{C98ACF0C-DD44-4C92-AC8E-2E8EC57C6938}" srcOrd="1" destOrd="0" presId="urn:microsoft.com/office/officeart/2005/8/layout/hierarchy2"/>
    <dgm:cxn modelId="{715BEA7E-CA96-43DB-B5B6-B74E43BC9847}" type="presParOf" srcId="{4027C213-7696-44F1-BEF0-349BA8221290}" destId="{4DAA2A49-9390-44F5-A9E3-D06431A85E32}" srcOrd="2" destOrd="0" presId="urn:microsoft.com/office/officeart/2005/8/layout/hierarchy2"/>
    <dgm:cxn modelId="{8661F4A1-C127-4E09-B2F3-E9BE0CF39AE8}" type="presParOf" srcId="{4DAA2A49-9390-44F5-A9E3-D06431A85E32}" destId="{A686A271-D96F-43C4-A3E7-711CD764EFA2}" srcOrd="0" destOrd="0" presId="urn:microsoft.com/office/officeart/2005/8/layout/hierarchy2"/>
    <dgm:cxn modelId="{1B1B937C-0CEA-4F2C-AF38-5DF9997B4C29}" type="presParOf" srcId="{4027C213-7696-44F1-BEF0-349BA8221290}" destId="{0E36E720-4A8B-429D-BF7B-FD68D7414B0B}" srcOrd="3" destOrd="0" presId="urn:microsoft.com/office/officeart/2005/8/layout/hierarchy2"/>
    <dgm:cxn modelId="{BA9EA694-9AD9-4263-A2F7-23108FA18C27}" type="presParOf" srcId="{0E36E720-4A8B-429D-BF7B-FD68D7414B0B}" destId="{A8F468DB-ADEE-4414-A8AB-E8CB16B7BC53}" srcOrd="0" destOrd="0" presId="urn:microsoft.com/office/officeart/2005/8/layout/hierarchy2"/>
    <dgm:cxn modelId="{D1EF10DE-9C28-404F-A54A-29D531F06D06}" type="presParOf" srcId="{0E36E720-4A8B-429D-BF7B-FD68D7414B0B}" destId="{32B8C918-738C-40CE-A169-6B9473921341}" srcOrd="1" destOrd="0" presId="urn:microsoft.com/office/officeart/2005/8/layout/hierarchy2"/>
    <dgm:cxn modelId="{7F90E090-0C1C-4167-9584-C93BD959CCFE}" type="presParOf" srcId="{32B8C918-738C-40CE-A169-6B9473921341}" destId="{426FA1F9-30ED-4FF8-B4B8-079DE32FDE12}" srcOrd="0" destOrd="0" presId="urn:microsoft.com/office/officeart/2005/8/layout/hierarchy2"/>
    <dgm:cxn modelId="{54C8BEDA-0451-453C-AC5A-0D5247FCBAB3}" type="presParOf" srcId="{426FA1F9-30ED-4FF8-B4B8-079DE32FDE12}" destId="{F2C152F9-7289-4631-B06B-2402A39A119C}" srcOrd="0" destOrd="0" presId="urn:microsoft.com/office/officeart/2005/8/layout/hierarchy2"/>
    <dgm:cxn modelId="{40AC6D48-4FF7-419D-A3F4-3A8C3D4324EA}" type="presParOf" srcId="{32B8C918-738C-40CE-A169-6B9473921341}" destId="{3ED871D5-07D5-46B2-9264-41D9CDFAA03A}" srcOrd="1" destOrd="0" presId="urn:microsoft.com/office/officeart/2005/8/layout/hierarchy2"/>
    <dgm:cxn modelId="{DA8CEFC5-5FA2-42A4-BAA1-237A9A343B8A}" type="presParOf" srcId="{3ED871D5-07D5-46B2-9264-41D9CDFAA03A}" destId="{96E524C3-9CD4-404A-95C9-CADB5523227E}" srcOrd="0" destOrd="0" presId="urn:microsoft.com/office/officeart/2005/8/layout/hierarchy2"/>
    <dgm:cxn modelId="{C1FD7D91-627D-43D8-BB31-A2949FAEA444}" type="presParOf" srcId="{3ED871D5-07D5-46B2-9264-41D9CDFAA03A}" destId="{308CE20A-8F85-4E98-A032-149AC21C047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2B18ED-5D1A-4D95-BA0F-637A2A44A047}">
      <dsp:nvSpPr>
        <dsp:cNvPr id="0" name=""/>
        <dsp:cNvSpPr/>
      </dsp:nvSpPr>
      <dsp:spPr>
        <a:xfrm>
          <a:off x="3780688" y="2006206"/>
          <a:ext cx="1570357" cy="373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647"/>
              </a:lnTo>
              <a:lnTo>
                <a:pt x="1570357" y="254647"/>
              </a:lnTo>
              <a:lnTo>
                <a:pt x="1570357" y="37367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74F50B-FC5B-44AB-A067-9E7A0511867F}">
      <dsp:nvSpPr>
        <dsp:cNvPr id="0" name=""/>
        <dsp:cNvSpPr/>
      </dsp:nvSpPr>
      <dsp:spPr>
        <a:xfrm>
          <a:off x="3734968" y="2006206"/>
          <a:ext cx="91440" cy="3736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367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24FB1-E6D5-40D6-801E-3DFFF2C5C3D8}">
      <dsp:nvSpPr>
        <dsp:cNvPr id="0" name=""/>
        <dsp:cNvSpPr/>
      </dsp:nvSpPr>
      <dsp:spPr>
        <a:xfrm>
          <a:off x="2210331" y="2006206"/>
          <a:ext cx="1570357" cy="373673"/>
        </a:xfrm>
        <a:custGeom>
          <a:avLst/>
          <a:gdLst/>
          <a:ahLst/>
          <a:cxnLst/>
          <a:rect l="0" t="0" r="0" b="0"/>
          <a:pathLst>
            <a:path>
              <a:moveTo>
                <a:pt x="1570357" y="0"/>
              </a:moveTo>
              <a:lnTo>
                <a:pt x="1570357" y="254647"/>
              </a:lnTo>
              <a:lnTo>
                <a:pt x="0" y="254647"/>
              </a:lnTo>
              <a:lnTo>
                <a:pt x="0" y="37367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535874-D2D3-4E88-BC82-256A8CBE045F}">
      <dsp:nvSpPr>
        <dsp:cNvPr id="0" name=""/>
        <dsp:cNvSpPr/>
      </dsp:nvSpPr>
      <dsp:spPr>
        <a:xfrm>
          <a:off x="3734968" y="816660"/>
          <a:ext cx="91440" cy="3736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367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B51E2-5A36-4ABB-A8A1-3024A0353B69}">
      <dsp:nvSpPr>
        <dsp:cNvPr id="0" name=""/>
        <dsp:cNvSpPr/>
      </dsp:nvSpPr>
      <dsp:spPr>
        <a:xfrm>
          <a:off x="1567912" y="788"/>
          <a:ext cx="1284837" cy="815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1B2848-6020-4965-9AF4-F6070EBDE565}">
      <dsp:nvSpPr>
        <dsp:cNvPr id="0" name=""/>
        <dsp:cNvSpPr/>
      </dsp:nvSpPr>
      <dsp:spPr>
        <a:xfrm>
          <a:off x="1710672" y="136410"/>
          <a:ext cx="1284837" cy="815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latin typeface="Calibri"/>
            </a:rPr>
            <a:t>Ситуация </a:t>
          </a:r>
          <a:endParaRPr lang="ru-RU" sz="1100" kern="1200" dirty="0"/>
        </a:p>
      </dsp:txBody>
      <dsp:txXfrm>
        <a:off x="1734568" y="160306"/>
        <a:ext cx="1237045" cy="768080"/>
      </dsp:txXfrm>
    </dsp:sp>
    <dsp:sp modelId="{3E8BC4D9-904D-4DEC-9831-4A75FB859CE1}">
      <dsp:nvSpPr>
        <dsp:cNvPr id="0" name=""/>
        <dsp:cNvSpPr/>
      </dsp:nvSpPr>
      <dsp:spPr>
        <a:xfrm>
          <a:off x="3138269" y="788"/>
          <a:ext cx="1284837" cy="815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27E20C-F049-4CCE-BB1A-45251A1376CE}">
      <dsp:nvSpPr>
        <dsp:cNvPr id="0" name=""/>
        <dsp:cNvSpPr/>
      </dsp:nvSpPr>
      <dsp:spPr>
        <a:xfrm>
          <a:off x="3281029" y="136410"/>
          <a:ext cx="1284837" cy="815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latin typeface="Calibri"/>
            </a:rPr>
            <a:t>Автоматические мысли и образы</a:t>
          </a:r>
          <a:endParaRPr lang="en-US" sz="1100" kern="1200" dirty="0"/>
        </a:p>
      </dsp:txBody>
      <dsp:txXfrm>
        <a:off x="3304925" y="160306"/>
        <a:ext cx="1237045" cy="768080"/>
      </dsp:txXfrm>
    </dsp:sp>
    <dsp:sp modelId="{1B2C323D-3B89-4FAA-BBC2-B550136AEFAF}">
      <dsp:nvSpPr>
        <dsp:cNvPr id="0" name=""/>
        <dsp:cNvSpPr/>
      </dsp:nvSpPr>
      <dsp:spPr>
        <a:xfrm>
          <a:off x="3138269" y="1190334"/>
          <a:ext cx="1284837" cy="815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0F7EC-09D6-4122-B76B-01B3636D82F6}">
      <dsp:nvSpPr>
        <dsp:cNvPr id="0" name=""/>
        <dsp:cNvSpPr/>
      </dsp:nvSpPr>
      <dsp:spPr>
        <a:xfrm>
          <a:off x="3281029" y="1325956"/>
          <a:ext cx="1284837" cy="815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 Реакция </a:t>
          </a:r>
          <a:endParaRPr lang="en-US" sz="1100" kern="1200" dirty="0"/>
        </a:p>
      </dsp:txBody>
      <dsp:txXfrm>
        <a:off x="3304925" y="1349852"/>
        <a:ext cx="1237045" cy="768080"/>
      </dsp:txXfrm>
    </dsp:sp>
    <dsp:sp modelId="{12B464FD-6EE8-4DAC-B3D4-F2ED911FA537}">
      <dsp:nvSpPr>
        <dsp:cNvPr id="0" name=""/>
        <dsp:cNvSpPr/>
      </dsp:nvSpPr>
      <dsp:spPr>
        <a:xfrm>
          <a:off x="1567912" y="2379880"/>
          <a:ext cx="1284837" cy="815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68CCF-0CDF-4C89-A278-C7D694D06CB2}">
      <dsp:nvSpPr>
        <dsp:cNvPr id="0" name=""/>
        <dsp:cNvSpPr/>
      </dsp:nvSpPr>
      <dsp:spPr>
        <a:xfrm>
          <a:off x="1710672" y="2515502"/>
          <a:ext cx="1284837" cy="815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Эмоциональная </a:t>
          </a:r>
          <a:endParaRPr lang="en-US" sz="1100" kern="1200" dirty="0"/>
        </a:p>
      </dsp:txBody>
      <dsp:txXfrm>
        <a:off x="1734568" y="2539398"/>
        <a:ext cx="1237045" cy="768080"/>
      </dsp:txXfrm>
    </dsp:sp>
    <dsp:sp modelId="{31FF48AD-08E4-4A18-81B9-11716A05761B}">
      <dsp:nvSpPr>
        <dsp:cNvPr id="0" name=""/>
        <dsp:cNvSpPr/>
      </dsp:nvSpPr>
      <dsp:spPr>
        <a:xfrm>
          <a:off x="3138269" y="2379880"/>
          <a:ext cx="1284837" cy="815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AF2DD-6034-408F-B248-3C686D7EE9F9}">
      <dsp:nvSpPr>
        <dsp:cNvPr id="0" name=""/>
        <dsp:cNvSpPr/>
      </dsp:nvSpPr>
      <dsp:spPr>
        <a:xfrm>
          <a:off x="3281029" y="2515502"/>
          <a:ext cx="1284837" cy="815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Поведенческая </a:t>
          </a:r>
          <a:endParaRPr lang="en-US" sz="1100" kern="1200" dirty="0"/>
        </a:p>
      </dsp:txBody>
      <dsp:txXfrm>
        <a:off x="3304925" y="2539398"/>
        <a:ext cx="1237045" cy="768080"/>
      </dsp:txXfrm>
    </dsp:sp>
    <dsp:sp modelId="{F09B1BE9-C2FA-4E10-81A5-14595444AE76}">
      <dsp:nvSpPr>
        <dsp:cNvPr id="0" name=""/>
        <dsp:cNvSpPr/>
      </dsp:nvSpPr>
      <dsp:spPr>
        <a:xfrm>
          <a:off x="4708627" y="2379880"/>
          <a:ext cx="1284837" cy="815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ED115-6994-4BCF-84DE-F1E302A5B13E}">
      <dsp:nvSpPr>
        <dsp:cNvPr id="0" name=""/>
        <dsp:cNvSpPr/>
      </dsp:nvSpPr>
      <dsp:spPr>
        <a:xfrm>
          <a:off x="4851386" y="2515502"/>
          <a:ext cx="1284837" cy="815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Физиологическая </a:t>
          </a:r>
          <a:endParaRPr lang="en-US" sz="1100" kern="1200" dirty="0"/>
        </a:p>
      </dsp:txBody>
      <dsp:txXfrm>
        <a:off x="4875282" y="2539398"/>
        <a:ext cx="1237045" cy="768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F8C52-F251-4B48-A134-62E81190EADC}">
      <dsp:nvSpPr>
        <dsp:cNvPr id="0" name=""/>
        <dsp:cNvSpPr/>
      </dsp:nvSpPr>
      <dsp:spPr>
        <a:xfrm>
          <a:off x="0" y="2508295"/>
          <a:ext cx="7704137" cy="8232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Calibri"/>
            </a:rPr>
            <a:t>Реакция </a:t>
          </a:r>
          <a:endParaRPr lang="ru-RU" sz="1500" kern="1200" dirty="0"/>
        </a:p>
      </dsp:txBody>
      <dsp:txXfrm>
        <a:off x="0" y="2508295"/>
        <a:ext cx="7704137" cy="444570"/>
      </dsp:txXfrm>
    </dsp:sp>
    <dsp:sp modelId="{4375583B-C8D1-47EE-8404-8878DE8BDD10}">
      <dsp:nvSpPr>
        <dsp:cNvPr id="0" name=""/>
        <dsp:cNvSpPr/>
      </dsp:nvSpPr>
      <dsp:spPr>
        <a:xfrm>
          <a:off x="3761" y="2936400"/>
          <a:ext cx="2565537" cy="3787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Calibri"/>
            </a:rPr>
            <a:t>Эмоциональная </a:t>
          </a:r>
          <a:endParaRPr lang="ru-RU" sz="2200" kern="1200" dirty="0"/>
        </a:p>
      </dsp:txBody>
      <dsp:txXfrm>
        <a:off x="3761" y="2936400"/>
        <a:ext cx="2565537" cy="378708"/>
      </dsp:txXfrm>
    </dsp:sp>
    <dsp:sp modelId="{39BD5119-65DC-4015-8309-5534EB7DF55F}">
      <dsp:nvSpPr>
        <dsp:cNvPr id="0" name=""/>
        <dsp:cNvSpPr/>
      </dsp:nvSpPr>
      <dsp:spPr>
        <a:xfrm>
          <a:off x="2569299" y="2936400"/>
          <a:ext cx="2565537" cy="3787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Calibri"/>
            </a:rPr>
            <a:t>Поведенческая </a:t>
          </a:r>
          <a:endParaRPr lang="ru-RU" sz="2200" kern="1200" dirty="0"/>
        </a:p>
      </dsp:txBody>
      <dsp:txXfrm>
        <a:off x="2569299" y="2936400"/>
        <a:ext cx="2565537" cy="378708"/>
      </dsp:txXfrm>
    </dsp:sp>
    <dsp:sp modelId="{5D474E77-86BF-4408-8DDE-E0C5D5023994}">
      <dsp:nvSpPr>
        <dsp:cNvPr id="0" name=""/>
        <dsp:cNvSpPr/>
      </dsp:nvSpPr>
      <dsp:spPr>
        <a:xfrm>
          <a:off x="5134837" y="2936400"/>
          <a:ext cx="2565537" cy="3787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latin typeface="Calibri"/>
            </a:rPr>
            <a:t>физиологическа</a:t>
          </a:r>
        </a:p>
      </dsp:txBody>
      <dsp:txXfrm>
        <a:off x="5134837" y="2936400"/>
        <a:ext cx="2565537" cy="378708"/>
      </dsp:txXfrm>
    </dsp:sp>
    <dsp:sp modelId="{6482C046-7A71-4016-A82F-26688AAF502C}">
      <dsp:nvSpPr>
        <dsp:cNvPr id="0" name=""/>
        <dsp:cNvSpPr/>
      </dsp:nvSpPr>
      <dsp:spPr>
        <a:xfrm rot="10800000">
          <a:off x="0" y="1254442"/>
          <a:ext cx="7704137" cy="126620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Calibri"/>
            </a:rPr>
            <a:t>Автоматические мысли и образы</a:t>
          </a:r>
          <a:endParaRPr lang="ru-RU" sz="1500" kern="1200" dirty="0"/>
        </a:p>
      </dsp:txBody>
      <dsp:txXfrm rot="10800000">
        <a:off x="0" y="1254442"/>
        <a:ext cx="7704137" cy="822740"/>
      </dsp:txXfrm>
    </dsp:sp>
    <dsp:sp modelId="{B6D42D99-BB12-479D-945C-0D20ECFB7DFE}">
      <dsp:nvSpPr>
        <dsp:cNvPr id="0" name=""/>
        <dsp:cNvSpPr/>
      </dsp:nvSpPr>
      <dsp:spPr>
        <a:xfrm rot="10800000">
          <a:off x="0" y="588"/>
          <a:ext cx="7704137" cy="126620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Calibri"/>
            </a:rPr>
            <a:t>ситуация</a:t>
          </a:r>
          <a:endParaRPr lang="ru-RU" sz="1500" kern="1200" dirty="0"/>
        </a:p>
      </dsp:txBody>
      <dsp:txXfrm rot="10800000">
        <a:off x="0" y="588"/>
        <a:ext cx="7704137" cy="822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82D68-BF44-4895-9AA9-CADD6EB2B237}">
      <dsp:nvSpPr>
        <dsp:cNvPr id="0" name=""/>
        <dsp:cNvSpPr/>
      </dsp:nvSpPr>
      <dsp:spPr>
        <a:xfrm>
          <a:off x="2446250" y="1274"/>
          <a:ext cx="1660698" cy="830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Calibri"/>
            </a:rPr>
            <a:t>Поведение </a:t>
          </a:r>
          <a:endParaRPr lang="ru-RU" sz="1600" kern="1200" dirty="0"/>
        </a:p>
      </dsp:txBody>
      <dsp:txXfrm>
        <a:off x="2470570" y="25594"/>
        <a:ext cx="1612058" cy="781709"/>
      </dsp:txXfrm>
    </dsp:sp>
    <dsp:sp modelId="{C10DD13E-2F23-453C-9C34-1E8D9032B1A0}">
      <dsp:nvSpPr>
        <dsp:cNvPr id="0" name=""/>
        <dsp:cNvSpPr/>
      </dsp:nvSpPr>
      <dsp:spPr>
        <a:xfrm rot="3600000">
          <a:off x="3529190" y="1459579"/>
          <a:ext cx="867113" cy="29062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3616377" y="1517703"/>
        <a:ext cx="692739" cy="174374"/>
      </dsp:txXfrm>
    </dsp:sp>
    <dsp:sp modelId="{7A8147D5-7544-4E88-BA5A-84AFB1FDDE0F}">
      <dsp:nvSpPr>
        <dsp:cNvPr id="0" name=""/>
        <dsp:cNvSpPr/>
      </dsp:nvSpPr>
      <dsp:spPr>
        <a:xfrm>
          <a:off x="3818545" y="2378158"/>
          <a:ext cx="1660698" cy="830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Calibri"/>
            </a:rPr>
            <a:t>Эмоции </a:t>
          </a:r>
          <a:endParaRPr lang="ru-RU" sz="1600" kern="1200" dirty="0"/>
        </a:p>
      </dsp:txBody>
      <dsp:txXfrm>
        <a:off x="3842865" y="2402478"/>
        <a:ext cx="1612058" cy="781709"/>
      </dsp:txXfrm>
    </dsp:sp>
    <dsp:sp modelId="{CEC8FDB3-715B-45D5-B1BB-4C9E78BE9874}">
      <dsp:nvSpPr>
        <dsp:cNvPr id="0" name=""/>
        <dsp:cNvSpPr/>
      </dsp:nvSpPr>
      <dsp:spPr>
        <a:xfrm rot="10800000">
          <a:off x="2843043" y="2648022"/>
          <a:ext cx="867113" cy="29062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 rot="10800000">
        <a:off x="2930230" y="2706146"/>
        <a:ext cx="692739" cy="174374"/>
      </dsp:txXfrm>
    </dsp:sp>
    <dsp:sp modelId="{0A0BED70-AE62-42AF-9433-248502CF2225}">
      <dsp:nvSpPr>
        <dsp:cNvPr id="0" name=""/>
        <dsp:cNvSpPr/>
      </dsp:nvSpPr>
      <dsp:spPr>
        <a:xfrm>
          <a:off x="1073955" y="2378158"/>
          <a:ext cx="1660698" cy="830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Calibri"/>
            </a:rPr>
            <a:t>Автоматические мысли</a:t>
          </a:r>
          <a:endParaRPr lang="ru-RU" sz="1600" kern="1200" dirty="0"/>
        </a:p>
      </dsp:txBody>
      <dsp:txXfrm>
        <a:off x="1098275" y="2402478"/>
        <a:ext cx="1612058" cy="781709"/>
      </dsp:txXfrm>
    </dsp:sp>
    <dsp:sp modelId="{37611D0C-D7C5-470D-953C-E5F9AEDFC2D2}">
      <dsp:nvSpPr>
        <dsp:cNvPr id="0" name=""/>
        <dsp:cNvSpPr/>
      </dsp:nvSpPr>
      <dsp:spPr>
        <a:xfrm rot="18000000">
          <a:off x="2156895" y="1459579"/>
          <a:ext cx="867113" cy="29062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2244082" y="1517703"/>
        <a:ext cx="692739" cy="1743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DC214-0477-4276-902B-020D0CDA8F86}">
      <dsp:nvSpPr>
        <dsp:cNvPr id="0" name=""/>
        <dsp:cNvSpPr/>
      </dsp:nvSpPr>
      <dsp:spPr>
        <a:xfrm>
          <a:off x="0" y="8837"/>
          <a:ext cx="2036619" cy="1728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5933B5-3585-479F-851C-8411EC0BAD6C}">
      <dsp:nvSpPr>
        <dsp:cNvPr id="0" name=""/>
        <dsp:cNvSpPr/>
      </dsp:nvSpPr>
      <dsp:spPr>
        <a:xfrm>
          <a:off x="164281" y="440837"/>
          <a:ext cx="1668675" cy="8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3840" rIns="0" bIns="2438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Calibri"/>
            </a:rPr>
            <a:t>Ситуация </a:t>
          </a:r>
          <a:endParaRPr lang="ru-RU" sz="2400" kern="1200" dirty="0"/>
        </a:p>
      </dsp:txBody>
      <dsp:txXfrm>
        <a:off x="164281" y="440837"/>
        <a:ext cx="1668675" cy="864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98EEA-F6A3-44DC-AFB3-2953156F3264}">
      <dsp:nvSpPr>
        <dsp:cNvPr id="0" name=""/>
        <dsp:cNvSpPr/>
      </dsp:nvSpPr>
      <dsp:spPr>
        <a:xfrm>
          <a:off x="319642" y="987"/>
          <a:ext cx="1979225" cy="19792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Calibri"/>
            </a:rPr>
            <a:t>Окружающая среда</a:t>
          </a:r>
        </a:p>
      </dsp:txBody>
      <dsp:txXfrm>
        <a:off x="609493" y="290838"/>
        <a:ext cx="1399523" cy="13995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DC214-0477-4276-902B-020D0CDA8F86}">
      <dsp:nvSpPr>
        <dsp:cNvPr id="0" name=""/>
        <dsp:cNvSpPr/>
      </dsp:nvSpPr>
      <dsp:spPr>
        <a:xfrm>
          <a:off x="0" y="8837"/>
          <a:ext cx="2036619" cy="1728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5933B5-3585-479F-851C-8411EC0BAD6C}">
      <dsp:nvSpPr>
        <dsp:cNvPr id="0" name=""/>
        <dsp:cNvSpPr/>
      </dsp:nvSpPr>
      <dsp:spPr>
        <a:xfrm>
          <a:off x="164281" y="440837"/>
          <a:ext cx="1668675" cy="8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3840" rIns="0" bIns="2438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Calibri"/>
            </a:rPr>
            <a:t>Ситуация </a:t>
          </a:r>
          <a:endParaRPr lang="ru-RU" sz="2400" kern="1200" dirty="0"/>
        </a:p>
      </dsp:txBody>
      <dsp:txXfrm>
        <a:off x="164281" y="440837"/>
        <a:ext cx="1668675" cy="864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A14CD0-72F7-4401-BD18-EA646D51C2CC}">
      <dsp:nvSpPr>
        <dsp:cNvPr id="0" name=""/>
        <dsp:cNvSpPr/>
      </dsp:nvSpPr>
      <dsp:spPr>
        <a:xfrm>
          <a:off x="4085" y="1722097"/>
          <a:ext cx="2163534" cy="1081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latin typeface="Calibri"/>
            </a:rPr>
            <a:t>Сообщение другу (партнеру)</a:t>
          </a:r>
          <a:endParaRPr lang="ru-RU" sz="2300" kern="1200" dirty="0"/>
        </a:p>
      </dsp:txBody>
      <dsp:txXfrm>
        <a:off x="35769" y="1753781"/>
        <a:ext cx="2100166" cy="1018399"/>
      </dsp:txXfrm>
    </dsp:sp>
    <dsp:sp modelId="{38B8A43F-255A-43CA-AA43-660B6CC5888D}">
      <dsp:nvSpPr>
        <dsp:cNvPr id="0" name=""/>
        <dsp:cNvSpPr/>
      </dsp:nvSpPr>
      <dsp:spPr>
        <a:xfrm rot="19457599">
          <a:off x="2067446" y="1930462"/>
          <a:ext cx="1065760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1065760" y="2151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573682" y="1925329"/>
        <a:ext cx="53288" cy="53288"/>
      </dsp:txXfrm>
    </dsp:sp>
    <dsp:sp modelId="{766A54B1-5772-4879-8ABD-9ED7751EA2DC}">
      <dsp:nvSpPr>
        <dsp:cNvPr id="0" name=""/>
        <dsp:cNvSpPr/>
      </dsp:nvSpPr>
      <dsp:spPr>
        <a:xfrm>
          <a:off x="3033032" y="1100081"/>
          <a:ext cx="2163534" cy="1081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latin typeface="Calibri"/>
            </a:rPr>
            <a:t>?</a:t>
          </a:r>
          <a:endParaRPr lang="ru-RU" sz="2300" kern="1200" dirty="0"/>
        </a:p>
      </dsp:txBody>
      <dsp:txXfrm>
        <a:off x="3064716" y="1131765"/>
        <a:ext cx="2100166" cy="1018399"/>
      </dsp:txXfrm>
    </dsp:sp>
    <dsp:sp modelId="{C5189C07-DB1C-47A8-83AB-966126D959DA}">
      <dsp:nvSpPr>
        <dsp:cNvPr id="0" name=""/>
        <dsp:cNvSpPr/>
      </dsp:nvSpPr>
      <dsp:spPr>
        <a:xfrm>
          <a:off x="5196567" y="1619454"/>
          <a:ext cx="865413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865413" y="21511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607638" y="1619330"/>
        <a:ext cx="43270" cy="43270"/>
      </dsp:txXfrm>
    </dsp:sp>
    <dsp:sp modelId="{2A339254-19A1-4667-B46A-9707467223DB}">
      <dsp:nvSpPr>
        <dsp:cNvPr id="0" name=""/>
        <dsp:cNvSpPr/>
      </dsp:nvSpPr>
      <dsp:spPr>
        <a:xfrm>
          <a:off x="6061980" y="1100081"/>
          <a:ext cx="2163534" cy="1081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latin typeface="Calibri"/>
            </a:rPr>
            <a:t>Тревога </a:t>
          </a:r>
          <a:endParaRPr lang="ru-RU" sz="2300" kern="1200" dirty="0"/>
        </a:p>
      </dsp:txBody>
      <dsp:txXfrm>
        <a:off x="6093664" y="1131765"/>
        <a:ext cx="2100166" cy="1018399"/>
      </dsp:txXfrm>
    </dsp:sp>
    <dsp:sp modelId="{4DAA2A49-9390-44F5-A9E3-D06431A85E32}">
      <dsp:nvSpPr>
        <dsp:cNvPr id="0" name=""/>
        <dsp:cNvSpPr/>
      </dsp:nvSpPr>
      <dsp:spPr>
        <a:xfrm rot="2142401">
          <a:off x="2067446" y="2552478"/>
          <a:ext cx="1065760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1065760" y="2151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573682" y="2547345"/>
        <a:ext cx="53288" cy="53288"/>
      </dsp:txXfrm>
    </dsp:sp>
    <dsp:sp modelId="{A8F468DB-ADEE-4414-A8AB-E8CB16B7BC53}">
      <dsp:nvSpPr>
        <dsp:cNvPr id="0" name=""/>
        <dsp:cNvSpPr/>
      </dsp:nvSpPr>
      <dsp:spPr>
        <a:xfrm>
          <a:off x="3033032" y="2344114"/>
          <a:ext cx="2163534" cy="1081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latin typeface="Calibri"/>
            </a:rPr>
            <a:t>?</a:t>
          </a:r>
          <a:endParaRPr lang="ru-RU" sz="2300" kern="1200" dirty="0"/>
        </a:p>
      </dsp:txBody>
      <dsp:txXfrm>
        <a:off x="3064716" y="2375798"/>
        <a:ext cx="2100166" cy="1018399"/>
      </dsp:txXfrm>
    </dsp:sp>
    <dsp:sp modelId="{426FA1F9-30ED-4FF8-B4B8-079DE32FDE12}">
      <dsp:nvSpPr>
        <dsp:cNvPr id="0" name=""/>
        <dsp:cNvSpPr/>
      </dsp:nvSpPr>
      <dsp:spPr>
        <a:xfrm>
          <a:off x="5196567" y="2863486"/>
          <a:ext cx="865413" cy="43022"/>
        </a:xfrm>
        <a:custGeom>
          <a:avLst/>
          <a:gdLst/>
          <a:ahLst/>
          <a:cxnLst/>
          <a:rect l="0" t="0" r="0" b="0"/>
          <a:pathLst>
            <a:path>
              <a:moveTo>
                <a:pt x="0" y="21511"/>
              </a:moveTo>
              <a:lnTo>
                <a:pt x="865413" y="21511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607638" y="2863362"/>
        <a:ext cx="43270" cy="43270"/>
      </dsp:txXfrm>
    </dsp:sp>
    <dsp:sp modelId="{96E524C3-9CD4-404A-95C9-CADB5523227E}">
      <dsp:nvSpPr>
        <dsp:cNvPr id="0" name=""/>
        <dsp:cNvSpPr/>
      </dsp:nvSpPr>
      <dsp:spPr>
        <a:xfrm>
          <a:off x="6061980" y="2344114"/>
          <a:ext cx="2163534" cy="1081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latin typeface="Calibri"/>
            </a:rPr>
            <a:t>Нейтральность </a:t>
          </a:r>
          <a:endParaRPr lang="ru-RU" sz="2300" kern="1200" dirty="0"/>
        </a:p>
      </dsp:txBody>
      <dsp:txXfrm>
        <a:off x="6093664" y="2375798"/>
        <a:ext cx="2100166" cy="1018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85045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0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484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2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56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053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259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82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2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0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1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7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34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36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3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49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7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cs typeface="Calibri"/>
              </a:rPr>
              <a:t>КПТ при расстройствах употребления ПАВ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cs typeface="Calibri"/>
              </a:rPr>
              <a:t>Панарин А.С.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60968-2A2C-496B-939D-ACBCBD3DF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"/>
              </a:rPr>
              <a:t>Когнитивная модель</a:t>
            </a:r>
            <a:endParaRPr lang="ru-RU" dirty="0"/>
          </a:p>
        </p:txBody>
      </p:sp>
      <p:graphicFrame>
        <p:nvGraphicFramePr>
          <p:cNvPr id="11" name="Схема 11">
            <a:extLst>
              <a:ext uri="{FF2B5EF4-FFF2-40B4-BE49-F238E27FC236}">
                <a16:creationId xmlns:a16="http://schemas.microsoft.com/office/drawing/2014/main" id="{15CFB479-8607-43A9-9C0B-C9C448A2DA4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82663" y="2667000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9157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9A6680-FC81-43CB-9405-8D2AF4FF6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Когнитивная модель (для пациента)</a:t>
            </a:r>
            <a:endParaRPr lang="ru-RU" dirty="0"/>
          </a:p>
        </p:txBody>
      </p:sp>
      <p:graphicFrame>
        <p:nvGraphicFramePr>
          <p:cNvPr id="4" name="Схема 4">
            <a:extLst>
              <a:ext uri="{FF2B5EF4-FFF2-40B4-BE49-F238E27FC236}">
                <a16:creationId xmlns:a16="http://schemas.microsoft.com/office/drawing/2014/main" id="{7B2098AD-B0DC-4D5E-8249-15CB806411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523156"/>
              </p:ext>
            </p:extLst>
          </p:nvPr>
        </p:nvGraphicFramePr>
        <p:xfrm>
          <a:off x="982663" y="1976887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4275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0257A8-0D95-42F8-93DD-DC3C42FB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"/>
              </a:rPr>
              <a:t>Когнитивная модель </a:t>
            </a:r>
            <a:endParaRPr lang="ru-RU" dirty="0"/>
          </a:p>
        </p:txBody>
      </p:sp>
      <p:graphicFrame>
        <p:nvGraphicFramePr>
          <p:cNvPr id="4" name="Схема 4">
            <a:extLst>
              <a:ext uri="{FF2B5EF4-FFF2-40B4-BE49-F238E27FC236}">
                <a16:creationId xmlns:a16="http://schemas.microsoft.com/office/drawing/2014/main" id="{BBECDB6F-37D7-47B8-9FA8-331A011DB7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322740"/>
              </p:ext>
            </p:extLst>
          </p:nvPr>
        </p:nvGraphicFramePr>
        <p:xfrm>
          <a:off x="1066800" y="2334490"/>
          <a:ext cx="6553200" cy="3209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96" name="Схема 196">
            <a:extLst>
              <a:ext uri="{FF2B5EF4-FFF2-40B4-BE49-F238E27FC236}">
                <a16:creationId xmlns:a16="http://schemas.microsoft.com/office/drawing/2014/main" id="{A45AB3A3-E32C-49A9-AE7C-8F46F432E7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6699670"/>
              </p:ext>
            </p:extLst>
          </p:nvPr>
        </p:nvGraphicFramePr>
        <p:xfrm>
          <a:off x="1011382" y="2597726"/>
          <a:ext cx="2036619" cy="1745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77" name="Схема 277">
            <a:extLst>
              <a:ext uri="{FF2B5EF4-FFF2-40B4-BE49-F238E27FC236}">
                <a16:creationId xmlns:a16="http://schemas.microsoft.com/office/drawing/2014/main" id="{30F47FEE-AADF-461C-8CD7-4AA89797A9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682221"/>
              </p:ext>
            </p:extLst>
          </p:nvPr>
        </p:nvGraphicFramePr>
        <p:xfrm>
          <a:off x="5583380" y="1600200"/>
          <a:ext cx="2618510" cy="1981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510532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344F7E-C496-4C49-9DE5-C68282FF6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"/>
              </a:rPr>
              <a:t>Когнитивная модель: ситуация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56B395-BEE3-4CE3-808E-945B38DC8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cs typeface="Calibri"/>
              </a:rPr>
              <a:t>То, что вызывает автоматическую мысль</a:t>
            </a:r>
          </a:p>
          <a:p>
            <a:r>
              <a:rPr lang="ru-RU" dirty="0">
                <a:cs typeface="Calibri"/>
              </a:rPr>
              <a:t>Внешнее событие: межличностное взаимодействие, место, событие</a:t>
            </a:r>
          </a:p>
          <a:p>
            <a:r>
              <a:rPr lang="ru-RU" dirty="0">
                <a:cs typeface="Calibri"/>
              </a:rPr>
              <a:t>Внутреннее событие: воспоминание, мысль, эмоция, ощущение</a:t>
            </a:r>
          </a:p>
          <a:p>
            <a:endParaRPr lang="ru-RU" dirty="0">
              <a:cs typeface="Calibri"/>
            </a:endParaRPr>
          </a:p>
        </p:txBody>
      </p:sp>
      <p:graphicFrame>
        <p:nvGraphicFramePr>
          <p:cNvPr id="5" name="Схема 196">
            <a:extLst>
              <a:ext uri="{FF2B5EF4-FFF2-40B4-BE49-F238E27FC236}">
                <a16:creationId xmlns:a16="http://schemas.microsoft.com/office/drawing/2014/main" id="{B5F3B206-41F6-4576-A64C-3421F49F50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3521378"/>
              </p:ext>
            </p:extLst>
          </p:nvPr>
        </p:nvGraphicFramePr>
        <p:xfrm>
          <a:off x="3239873" y="4466783"/>
          <a:ext cx="2036619" cy="1745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1738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451114-156F-4921-85BF-7C680913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"/>
              </a:rPr>
              <a:t>Автоматические мысли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021551-4B5E-4C2F-96F5-A267C3B05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dirty="0">
                <a:cs typeface="Calibri"/>
              </a:rPr>
              <a:t>Быстрые оценочные мысли или образы, обычно не замечаемые</a:t>
            </a:r>
          </a:p>
          <a:p>
            <a:r>
              <a:rPr lang="ru-RU" dirty="0">
                <a:cs typeface="Calibri"/>
              </a:rPr>
              <a:t>Могут быть интерпретациями</a:t>
            </a:r>
          </a:p>
          <a:p>
            <a:r>
              <a:rPr lang="ru-RU" dirty="0">
                <a:cs typeface="Calibri"/>
              </a:rPr>
              <a:t>Мы скорее всего заметим эмоции, которые следуют за этими мыслями</a:t>
            </a:r>
          </a:p>
          <a:p>
            <a:r>
              <a:rPr lang="ru-RU" dirty="0">
                <a:cs typeface="Calibri"/>
              </a:rPr>
              <a:t>Даже когда мы замечаем эти мысли, мы воспринимаем их как истинные, без обдумывания</a:t>
            </a:r>
          </a:p>
          <a:p>
            <a:r>
              <a:rPr lang="ru-RU" dirty="0">
                <a:cs typeface="Calibri"/>
              </a:rPr>
              <a:t>Автоматические мысли связаны с конкретными эмоциями</a:t>
            </a:r>
          </a:p>
        </p:txBody>
      </p:sp>
    </p:spTree>
    <p:extLst>
      <p:ext uri="{BB962C8B-B14F-4D97-AF65-F5344CB8AC3E}">
        <p14:creationId xmlns:p14="http://schemas.microsoft.com/office/powerpoint/2010/main" val="1498892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A29B4-5131-4B83-A9FC-F48D73352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Подумаем об участии в ролевой постановке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E0C751-A806-4A01-A429-F265D6B4C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195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40093-5629-4D16-84E3-D9787D76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Рассмотрим ваш опыт через когнитивную модель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0AF-FA5A-4D9C-AB38-B5A03D9FF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cs typeface="Calibri"/>
              </a:rPr>
              <a:t>Какие были ваши изначальные мысли?</a:t>
            </a:r>
          </a:p>
          <a:p>
            <a:r>
              <a:rPr lang="ru-RU" dirty="0">
                <a:cs typeface="Calibri"/>
              </a:rPr>
              <a:t>Какие мысли пронеслись через ваше сознание?</a:t>
            </a:r>
          </a:p>
          <a:p>
            <a:r>
              <a:rPr lang="ru-RU" dirty="0">
                <a:cs typeface="Calibri"/>
              </a:rPr>
              <a:t>Какова была ваша реакция?</a:t>
            </a:r>
          </a:p>
          <a:p>
            <a:pPr marL="514350" indent="-514350">
              <a:buAutoNum type="arabicPeriod"/>
            </a:pPr>
            <a:r>
              <a:rPr lang="ru-RU" dirty="0">
                <a:cs typeface="Calibri"/>
              </a:rPr>
              <a:t>Какие чувства?</a:t>
            </a:r>
          </a:p>
          <a:p>
            <a:pPr marL="514350" indent="-514350">
              <a:buAutoNum type="arabicPeriod"/>
            </a:pPr>
            <a:r>
              <a:rPr lang="ru-RU" dirty="0">
                <a:cs typeface="Calibri"/>
              </a:rPr>
              <a:t>Ваше тело реагировало? Если да, то как?</a:t>
            </a:r>
          </a:p>
          <a:p>
            <a:pPr marL="514350" indent="-514350">
              <a:buAutoNum type="arabicPeriod"/>
            </a:pPr>
            <a:r>
              <a:rPr lang="ru-RU" dirty="0">
                <a:cs typeface="Calibri"/>
              </a:rPr>
              <a:t>Что вы сделали?</a:t>
            </a:r>
          </a:p>
        </p:txBody>
      </p:sp>
    </p:spTree>
    <p:extLst>
      <p:ext uri="{BB962C8B-B14F-4D97-AF65-F5344CB8AC3E}">
        <p14:creationId xmlns:p14="http://schemas.microsoft.com/office/powerpoint/2010/main" val="973033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F7C167-4F24-439B-9C4C-5C3423A0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866" y="610537"/>
            <a:ext cx="6798734" cy="1303867"/>
          </a:xfrm>
        </p:spPr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Когнитивная модель </a:t>
            </a:r>
            <a:br>
              <a:rPr lang="ru-RU" dirty="0">
                <a:cs typeface="Calibri"/>
              </a:rPr>
            </a:br>
            <a:r>
              <a:rPr lang="ru-RU" dirty="0">
                <a:cs typeface="Calibri"/>
              </a:rPr>
              <a:t>(презентация пациенту)</a:t>
            </a:r>
            <a:endParaRPr lang="ru-RU" dirty="0"/>
          </a:p>
        </p:txBody>
      </p:sp>
      <p:graphicFrame>
        <p:nvGraphicFramePr>
          <p:cNvPr id="4" name="Схема 4">
            <a:extLst>
              <a:ext uri="{FF2B5EF4-FFF2-40B4-BE49-F238E27FC236}">
                <a16:creationId xmlns:a16="http://schemas.microsoft.com/office/drawing/2014/main" id="{F029B11A-D0C5-46CE-97D4-F96CCA961E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099019"/>
              </p:ext>
            </p:extLst>
          </p:nvPr>
        </p:nvGraphicFramePr>
        <p:xfrm>
          <a:off x="457200" y="20477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95" name="Таблица 395">
            <a:extLst>
              <a:ext uri="{FF2B5EF4-FFF2-40B4-BE49-F238E27FC236}">
                <a16:creationId xmlns:a16="http://schemas.microsoft.com/office/drawing/2014/main" id="{A017226E-1BB0-485B-96F0-94C508FE1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344618"/>
              </p:ext>
            </p:extLst>
          </p:nvPr>
        </p:nvGraphicFramePr>
        <p:xfrm>
          <a:off x="445698" y="1922906"/>
          <a:ext cx="8246184" cy="712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728">
                  <a:extLst>
                    <a:ext uri="{9D8B030D-6E8A-4147-A177-3AD203B41FA5}">
                      <a16:colId xmlns:a16="http://schemas.microsoft.com/office/drawing/2014/main" val="2065667816"/>
                    </a:ext>
                  </a:extLst>
                </a:gridCol>
                <a:gridCol w="2748728">
                  <a:extLst>
                    <a:ext uri="{9D8B030D-6E8A-4147-A177-3AD203B41FA5}">
                      <a16:colId xmlns:a16="http://schemas.microsoft.com/office/drawing/2014/main" val="847448462"/>
                    </a:ext>
                  </a:extLst>
                </a:gridCol>
                <a:gridCol w="2748728">
                  <a:extLst>
                    <a:ext uri="{9D8B030D-6E8A-4147-A177-3AD203B41FA5}">
                      <a16:colId xmlns:a16="http://schemas.microsoft.com/office/drawing/2014/main" val="1766349304"/>
                    </a:ext>
                  </a:extLst>
                </a:gridCol>
              </a:tblGrid>
              <a:tr h="71217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Ситуация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Мысли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Эмоциональная реакция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33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812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7F45DF-BEB4-46D6-AFA1-BFE19088E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Когнитивная концептуализация случая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97565B-67EE-415F-8B2C-A602CCE1A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dirty="0">
                <a:cs typeface="Calibri"/>
              </a:rPr>
              <a:t>Основа вашей терапии</a:t>
            </a:r>
          </a:p>
          <a:p>
            <a:r>
              <a:rPr lang="ru-RU" dirty="0">
                <a:cs typeface="Calibri"/>
              </a:rPr>
              <a:t>Принимает во внимание жизненный опыт, который привел данному образу мыслей и поведения</a:t>
            </a:r>
          </a:p>
          <a:p>
            <a:r>
              <a:rPr lang="ru-RU" dirty="0">
                <a:cs typeface="Calibri"/>
              </a:rPr>
              <a:t>Комбинация всей информации, которую вы собрали в одну упорядоченную историю</a:t>
            </a:r>
          </a:p>
          <a:p>
            <a:r>
              <a:rPr lang="ru-RU" dirty="0">
                <a:cs typeface="Calibri"/>
              </a:rPr>
              <a:t>Помогает усилить эмпатию к пациенту</a:t>
            </a:r>
          </a:p>
          <a:p>
            <a:r>
              <a:rPr lang="ru-RU" dirty="0">
                <a:cs typeface="Calibri"/>
              </a:rPr>
              <a:t>Используется для идентификации </a:t>
            </a:r>
            <a:r>
              <a:rPr lang="ru-RU" dirty="0" err="1">
                <a:cs typeface="Calibri"/>
              </a:rPr>
              <a:t>дисфункциональных</a:t>
            </a:r>
            <a:r>
              <a:rPr lang="ru-RU" dirty="0">
                <a:cs typeface="Calibri"/>
              </a:rPr>
              <a:t> мыслей, убеждений и поведения, на которые направлено лечение</a:t>
            </a:r>
          </a:p>
        </p:txBody>
      </p:sp>
    </p:spTree>
    <p:extLst>
      <p:ext uri="{BB962C8B-B14F-4D97-AF65-F5344CB8AC3E}">
        <p14:creationId xmlns:p14="http://schemas.microsoft.com/office/powerpoint/2010/main" val="1853205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D70B64-58F6-49A5-87DB-CC525C38C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Диаграмма концептуализации случая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EE452D-66C7-44A0-A133-DC19EFD25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ru-RU" dirty="0">
                <a:cs typeface="Calibri"/>
              </a:rPr>
              <a:t>Заполняем для каждого пациента</a:t>
            </a:r>
          </a:p>
          <a:p>
            <a:r>
              <a:rPr lang="ru-RU" dirty="0">
                <a:cs typeface="Calibri"/>
              </a:rPr>
              <a:t>Начинаем заполнять с первой встречи</a:t>
            </a:r>
          </a:p>
          <a:p>
            <a:r>
              <a:rPr lang="ru-RU" dirty="0">
                <a:cs typeface="Calibri"/>
              </a:rPr>
              <a:t>Легче начинать снизу, (в соответствии с историей жизни) и двигаться вверх по мере того, как вы будете лучше узнавать пациента</a:t>
            </a:r>
          </a:p>
          <a:p>
            <a:r>
              <a:rPr lang="ru-RU" dirty="0">
                <a:cs typeface="Calibri"/>
              </a:rPr>
              <a:t>Постоянно дополняется и подстраивается под лечебный процесс</a:t>
            </a:r>
          </a:p>
          <a:p>
            <a:r>
              <a:rPr lang="ru-RU" dirty="0">
                <a:cs typeface="Calibri"/>
              </a:rPr>
              <a:t>Может быть полезным делиться с пациентом в определенных формах</a:t>
            </a:r>
          </a:p>
          <a:p>
            <a:r>
              <a:rPr lang="ru-RU" dirty="0">
                <a:cs typeface="Calibri"/>
              </a:rPr>
              <a:t>Никогда не заканчивается, пока не завершится лечение</a:t>
            </a:r>
          </a:p>
        </p:txBody>
      </p:sp>
    </p:spTree>
    <p:extLst>
      <p:ext uri="{BB962C8B-B14F-4D97-AF65-F5344CB8AC3E}">
        <p14:creationId xmlns:p14="http://schemas.microsoft.com/office/powerpoint/2010/main" val="160350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3437B-095B-4252-B94D-79F05F6BF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cs typeface="Calibri"/>
              </a:rPr>
              <a:t>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AF8D62-F852-49AA-B9B7-C64315AA8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cs typeface="Calibri"/>
              </a:rPr>
              <a:t>Что бы вы хотели узнать из этого курса?</a:t>
            </a:r>
          </a:p>
          <a:p>
            <a:r>
              <a:rPr lang="ru-RU" dirty="0">
                <a:cs typeface="Calibri"/>
              </a:rPr>
              <a:t>Подумайте как минимум о двух вопросах. Они могут быть как общие, так и частные</a:t>
            </a:r>
          </a:p>
          <a:p>
            <a:r>
              <a:rPr lang="ru-RU" dirty="0">
                <a:cs typeface="Calibri"/>
              </a:rPr>
              <a:t>Совет: во время просмотра курса держите в голове какого-то конкретного пациента с расстройством употребления ПАВ</a:t>
            </a:r>
          </a:p>
        </p:txBody>
      </p:sp>
    </p:spTree>
    <p:extLst>
      <p:ext uri="{BB962C8B-B14F-4D97-AF65-F5344CB8AC3E}">
        <p14:creationId xmlns:p14="http://schemas.microsoft.com/office/powerpoint/2010/main" val="389412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FFDE54-6280-4EB5-ACD8-FC5954239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63" y="147564"/>
            <a:ext cx="8200846" cy="59924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cs typeface="Calibri"/>
              </a:rPr>
              <a:t>Диаграмма концептуализации случая</a:t>
            </a:r>
            <a:endParaRPr lang="ru-RU" dirty="0"/>
          </a:p>
        </p:txBody>
      </p:sp>
      <p:sp>
        <p:nvSpPr>
          <p:cNvPr id="4" name="Выноска: стрелка вниз 3">
            <a:extLst>
              <a:ext uri="{FF2B5EF4-FFF2-40B4-BE49-F238E27FC236}">
                <a16:creationId xmlns:a16="http://schemas.microsoft.com/office/drawing/2014/main" id="{FA24392E-AD63-4652-8F0C-B5CF8F4A45FC}"/>
              </a:ext>
            </a:extLst>
          </p:cNvPr>
          <p:cNvSpPr/>
          <p:nvPr/>
        </p:nvSpPr>
        <p:spPr>
          <a:xfrm>
            <a:off x="2475782" y="772064"/>
            <a:ext cx="3413445" cy="641231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Calibri"/>
              </a:rPr>
              <a:t>Релевантная история жизни</a:t>
            </a:r>
          </a:p>
        </p:txBody>
      </p:sp>
      <p:sp>
        <p:nvSpPr>
          <p:cNvPr id="5" name="Выноска: стрелка вниз 4">
            <a:extLst>
              <a:ext uri="{FF2B5EF4-FFF2-40B4-BE49-F238E27FC236}">
                <a16:creationId xmlns:a16="http://schemas.microsoft.com/office/drawing/2014/main" id="{A20057C2-018A-496C-A224-765FA8D00B56}"/>
              </a:ext>
            </a:extLst>
          </p:cNvPr>
          <p:cNvSpPr/>
          <p:nvPr/>
        </p:nvSpPr>
        <p:spPr>
          <a:xfrm>
            <a:off x="2474883" y="1461279"/>
            <a:ext cx="3419194" cy="690112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Calibri"/>
              </a:rPr>
              <a:t>Глубинные убеждения</a:t>
            </a:r>
            <a:endParaRPr lang="ru-RU" dirty="0" err="1">
              <a:solidFill>
                <a:schemeClr val="tx1"/>
              </a:solidFill>
            </a:endParaRPr>
          </a:p>
        </p:txBody>
      </p:sp>
      <p:sp>
        <p:nvSpPr>
          <p:cNvPr id="6" name="Выноска: стрелка вниз 5">
            <a:extLst>
              <a:ext uri="{FF2B5EF4-FFF2-40B4-BE49-F238E27FC236}">
                <a16:creationId xmlns:a16="http://schemas.microsoft.com/office/drawing/2014/main" id="{FCCBDA63-823F-40B1-A943-1E43A84C69B1}"/>
              </a:ext>
            </a:extLst>
          </p:cNvPr>
          <p:cNvSpPr/>
          <p:nvPr/>
        </p:nvSpPr>
        <p:spPr>
          <a:xfrm>
            <a:off x="2473984" y="2222381"/>
            <a:ext cx="3407433" cy="675735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Calibri"/>
              </a:rPr>
              <a:t>Обусловленные оценки, убеждения, правила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E12016E-C96A-4D9F-B1A4-96F1D7CDB90E}"/>
              </a:ext>
            </a:extLst>
          </p:cNvPr>
          <p:cNvSpPr/>
          <p:nvPr/>
        </p:nvSpPr>
        <p:spPr>
          <a:xfrm>
            <a:off x="2473087" y="2954727"/>
            <a:ext cx="3417626" cy="5175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Calibri"/>
              </a:rPr>
              <a:t>Компенсаторные стратегии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E60958E-95E0-41ED-89D3-6DBDC655E14F}"/>
              </a:ext>
            </a:extLst>
          </p:cNvPr>
          <p:cNvSpPr/>
          <p:nvPr/>
        </p:nvSpPr>
        <p:spPr>
          <a:xfrm>
            <a:off x="5608281" y="3658318"/>
            <a:ext cx="1834550" cy="3429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Calibri"/>
              </a:rPr>
              <a:t>Ситуация 3</a:t>
            </a:r>
            <a:endParaRPr lang="ru-RU">
              <a:solidFill>
                <a:schemeClr val="tx1"/>
              </a:solidFill>
              <a:cs typeface="Calibri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52BAF5D-0CEB-4630-9B87-F2B7A18A6A9E}"/>
              </a:ext>
            </a:extLst>
          </p:cNvPr>
          <p:cNvSpPr/>
          <p:nvPr/>
        </p:nvSpPr>
        <p:spPr>
          <a:xfrm>
            <a:off x="3299947" y="3657420"/>
            <a:ext cx="1751422" cy="345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Calibri"/>
              </a:rPr>
              <a:t>Ситуация 2</a:t>
            </a:r>
            <a:endParaRPr lang="ru-RU">
              <a:solidFill>
                <a:schemeClr val="tx1"/>
              </a:solidFill>
              <a:cs typeface="Calibri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6F59FDD-F9C1-4AD2-932E-ADD8749F62BE}"/>
              </a:ext>
            </a:extLst>
          </p:cNvPr>
          <p:cNvSpPr/>
          <p:nvPr/>
        </p:nvSpPr>
        <p:spPr>
          <a:xfrm>
            <a:off x="1139830" y="3656522"/>
            <a:ext cx="1751422" cy="345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Calibri"/>
              </a:rPr>
              <a:t>Ситуация 1</a:t>
            </a:r>
            <a:endParaRPr lang="ru-RU">
              <a:solidFill>
                <a:schemeClr val="tx1"/>
              </a:solidFill>
              <a:cs typeface="Calibri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F4C8441-FF67-4BB6-8DA4-0F07BB6DA0C2}"/>
              </a:ext>
            </a:extLst>
          </p:cNvPr>
          <p:cNvSpPr/>
          <p:nvPr/>
        </p:nvSpPr>
        <p:spPr>
          <a:xfrm>
            <a:off x="5607676" y="4232287"/>
            <a:ext cx="1834550" cy="5204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a typeface="+mn-lt"/>
                <a:cs typeface="+mn-lt"/>
              </a:rPr>
              <a:t>Автоматическая мысль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E3731EF-8C6B-49DD-B09B-2B8F22B21D01}"/>
              </a:ext>
            </a:extLst>
          </p:cNvPr>
          <p:cNvSpPr/>
          <p:nvPr/>
        </p:nvSpPr>
        <p:spPr>
          <a:xfrm>
            <a:off x="3312412" y="4228251"/>
            <a:ext cx="1889967" cy="5241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a typeface="+mn-lt"/>
                <a:cs typeface="+mn-lt"/>
              </a:rPr>
              <a:t>Автоматическая мысль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A904387-0FDA-4348-8D16-716983CC9F7A}"/>
              </a:ext>
            </a:extLst>
          </p:cNvPr>
          <p:cNvSpPr/>
          <p:nvPr/>
        </p:nvSpPr>
        <p:spPr>
          <a:xfrm>
            <a:off x="1137135" y="4227351"/>
            <a:ext cx="1820695" cy="5241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Calibri"/>
              </a:rPr>
              <a:t>Автоматическая мысль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EB101A28-B5AD-474F-89E5-6A48FD9B8E54}"/>
              </a:ext>
            </a:extLst>
          </p:cNvPr>
          <p:cNvSpPr/>
          <p:nvPr/>
        </p:nvSpPr>
        <p:spPr>
          <a:xfrm>
            <a:off x="5646545" y="4955515"/>
            <a:ext cx="1792986" cy="4768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a typeface="+mn-lt"/>
                <a:cs typeface="+mn-lt"/>
              </a:rPr>
              <a:t>Значение АМ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605E260-ADE1-471C-99F0-AD98958071CF}"/>
              </a:ext>
            </a:extLst>
          </p:cNvPr>
          <p:cNvSpPr/>
          <p:nvPr/>
        </p:nvSpPr>
        <p:spPr>
          <a:xfrm>
            <a:off x="3305534" y="4935535"/>
            <a:ext cx="1806840" cy="490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a typeface="+mn-lt"/>
                <a:cs typeface="+mn-lt"/>
              </a:rPr>
              <a:t>Значение АМ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16AFC718-E288-4F1B-B227-26241A0CB2FC}"/>
              </a:ext>
            </a:extLst>
          </p:cNvPr>
          <p:cNvSpPr/>
          <p:nvPr/>
        </p:nvSpPr>
        <p:spPr>
          <a:xfrm>
            <a:off x="1134439" y="4962345"/>
            <a:ext cx="1765277" cy="449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Calibri"/>
              </a:rPr>
              <a:t>Значение АМ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3151D27-C1D6-4C59-A0CD-7965C27F36E0}"/>
              </a:ext>
            </a:extLst>
          </p:cNvPr>
          <p:cNvSpPr/>
          <p:nvPr/>
        </p:nvSpPr>
        <p:spPr>
          <a:xfrm>
            <a:off x="5653520" y="5591174"/>
            <a:ext cx="1787236" cy="304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a typeface="+mn-lt"/>
                <a:cs typeface="+mn-lt"/>
              </a:rPr>
              <a:t>Эмоция 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363A377C-1B86-4ACD-9828-8619A49D62D5}"/>
              </a:ext>
            </a:extLst>
          </p:cNvPr>
          <p:cNvSpPr/>
          <p:nvPr/>
        </p:nvSpPr>
        <p:spPr>
          <a:xfrm>
            <a:off x="3441122" y="5595504"/>
            <a:ext cx="1620982" cy="2909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a typeface="+mn-lt"/>
                <a:cs typeface="+mn-lt"/>
              </a:rPr>
              <a:t>Эмоция 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DB7C061E-55C3-43DD-A1F9-9A1A52F95C2F}"/>
              </a:ext>
            </a:extLst>
          </p:cNvPr>
          <p:cNvSpPr/>
          <p:nvPr/>
        </p:nvSpPr>
        <p:spPr>
          <a:xfrm>
            <a:off x="1270287" y="5558270"/>
            <a:ext cx="1524000" cy="3325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Calibri"/>
              </a:rPr>
              <a:t>Эмоция 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6FFEB41-8BA0-487D-A231-9154BCB5BA01}"/>
              </a:ext>
            </a:extLst>
          </p:cNvPr>
          <p:cNvSpPr/>
          <p:nvPr/>
        </p:nvSpPr>
        <p:spPr>
          <a:xfrm>
            <a:off x="5735782" y="6144492"/>
            <a:ext cx="1579418" cy="3740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a typeface="+mn-lt"/>
                <a:cs typeface="+mn-lt"/>
              </a:rPr>
              <a:t>Поведение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61D8BECF-C5FD-449B-86DE-13D8C894E2F5}"/>
              </a:ext>
            </a:extLst>
          </p:cNvPr>
          <p:cNvSpPr/>
          <p:nvPr/>
        </p:nvSpPr>
        <p:spPr>
          <a:xfrm>
            <a:off x="3537238" y="6134966"/>
            <a:ext cx="1440873" cy="3740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a typeface="+mn-lt"/>
                <a:cs typeface="+mn-lt"/>
              </a:rPr>
              <a:t>Поведение</a:t>
            </a:r>
            <a:endParaRPr lang="ru-RU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8B33C0BA-5750-47C8-BE72-F33AEBC8C215}"/>
              </a:ext>
            </a:extLst>
          </p:cNvPr>
          <p:cNvSpPr/>
          <p:nvPr/>
        </p:nvSpPr>
        <p:spPr>
          <a:xfrm>
            <a:off x="1310985" y="6139295"/>
            <a:ext cx="1482437" cy="3740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Calibri"/>
              </a:rPr>
              <a:t>Поведение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04B6A698-3096-4335-B97A-E7AD2786A1B4}"/>
              </a:ext>
            </a:extLst>
          </p:cNvPr>
          <p:cNvCxnSpPr/>
          <p:nvPr/>
        </p:nvCxnSpPr>
        <p:spPr>
          <a:xfrm flipV="1">
            <a:off x="693592" y="5217102"/>
            <a:ext cx="387928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366D1AB7-3034-4D06-94A2-AF4EB66A4E76}"/>
              </a:ext>
            </a:extLst>
          </p:cNvPr>
          <p:cNvCxnSpPr/>
          <p:nvPr/>
        </p:nvCxnSpPr>
        <p:spPr>
          <a:xfrm flipH="1">
            <a:off x="697922" y="1771650"/>
            <a:ext cx="0" cy="3408218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970A8EFF-D0EF-4BB5-9F7B-A70B81613456}"/>
              </a:ext>
            </a:extLst>
          </p:cNvPr>
          <p:cNvCxnSpPr/>
          <p:nvPr/>
        </p:nvCxnSpPr>
        <p:spPr>
          <a:xfrm flipV="1">
            <a:off x="702253" y="1720560"/>
            <a:ext cx="1773382" cy="13854"/>
          </a:xfrm>
          <a:prstGeom prst="straightConnector1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3EB74405-3062-4A7A-ABB7-B055033E17EB}"/>
              </a:ext>
            </a:extLst>
          </p:cNvPr>
          <p:cNvCxnSpPr/>
          <p:nvPr/>
        </p:nvCxnSpPr>
        <p:spPr>
          <a:xfrm>
            <a:off x="346577" y="3233223"/>
            <a:ext cx="2127456" cy="6143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19C7153B-A8A9-416A-85D3-12432F89E778}"/>
              </a:ext>
            </a:extLst>
          </p:cNvPr>
          <p:cNvCxnSpPr/>
          <p:nvPr/>
        </p:nvCxnSpPr>
        <p:spPr>
          <a:xfrm>
            <a:off x="341168" y="3230362"/>
            <a:ext cx="13333" cy="3113613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26F32D5F-6828-484C-BF3A-AA1C589CA55B}"/>
              </a:ext>
            </a:extLst>
          </p:cNvPr>
          <p:cNvCxnSpPr/>
          <p:nvPr/>
        </p:nvCxnSpPr>
        <p:spPr>
          <a:xfrm flipV="1">
            <a:off x="366541" y="6365297"/>
            <a:ext cx="865648" cy="4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E1916BB6-5AFA-41A0-B046-6C67092D27D4}"/>
              </a:ext>
            </a:extLst>
          </p:cNvPr>
          <p:cNvCxnSpPr>
            <a:cxnSpLocks/>
          </p:cNvCxnSpPr>
          <p:nvPr/>
        </p:nvCxnSpPr>
        <p:spPr>
          <a:xfrm flipH="1">
            <a:off x="2663535" y="3487878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E391EDA6-81DE-40F9-8D04-3A9AD5A42787}"/>
              </a:ext>
            </a:extLst>
          </p:cNvPr>
          <p:cNvCxnSpPr>
            <a:cxnSpLocks/>
          </p:cNvCxnSpPr>
          <p:nvPr/>
        </p:nvCxnSpPr>
        <p:spPr>
          <a:xfrm flipH="1">
            <a:off x="6598226" y="5940132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3B01AA10-F32B-4141-A65E-95248B2F5795}"/>
              </a:ext>
            </a:extLst>
          </p:cNvPr>
          <p:cNvCxnSpPr>
            <a:cxnSpLocks/>
          </p:cNvCxnSpPr>
          <p:nvPr/>
        </p:nvCxnSpPr>
        <p:spPr>
          <a:xfrm flipH="1">
            <a:off x="6542808" y="5358242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id="{28B43FF2-DD84-499B-9C60-D28689D2C6FB}"/>
              </a:ext>
            </a:extLst>
          </p:cNvPr>
          <p:cNvCxnSpPr>
            <a:cxnSpLocks/>
          </p:cNvCxnSpPr>
          <p:nvPr/>
        </p:nvCxnSpPr>
        <p:spPr>
          <a:xfrm flipH="1">
            <a:off x="6542808" y="4817914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 стрелкой 53">
            <a:extLst>
              <a:ext uri="{FF2B5EF4-FFF2-40B4-BE49-F238E27FC236}">
                <a16:creationId xmlns:a16="http://schemas.microsoft.com/office/drawing/2014/main" id="{2DF4A344-4C1C-4ACE-ABF6-A6D5E8A47331}"/>
              </a:ext>
            </a:extLst>
          </p:cNvPr>
          <p:cNvCxnSpPr>
            <a:cxnSpLocks/>
          </p:cNvCxnSpPr>
          <p:nvPr/>
        </p:nvCxnSpPr>
        <p:spPr>
          <a:xfrm flipH="1">
            <a:off x="5808516" y="3460168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>
            <a:extLst>
              <a:ext uri="{FF2B5EF4-FFF2-40B4-BE49-F238E27FC236}">
                <a16:creationId xmlns:a16="http://schemas.microsoft.com/office/drawing/2014/main" id="{C75C5E26-F7F5-4255-BFA8-7B8BA8A7B21C}"/>
              </a:ext>
            </a:extLst>
          </p:cNvPr>
          <p:cNvCxnSpPr>
            <a:cxnSpLocks/>
          </p:cNvCxnSpPr>
          <p:nvPr/>
        </p:nvCxnSpPr>
        <p:spPr>
          <a:xfrm flipH="1">
            <a:off x="6528953" y="4042060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061D02A3-A201-42E9-8EB1-60EAF1C85660}"/>
              </a:ext>
            </a:extLst>
          </p:cNvPr>
          <p:cNvCxnSpPr>
            <a:cxnSpLocks/>
          </p:cNvCxnSpPr>
          <p:nvPr/>
        </p:nvCxnSpPr>
        <p:spPr>
          <a:xfrm flipH="1">
            <a:off x="4270662" y="5898569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id="{51F2A410-FB8A-4115-B795-34414676841A}"/>
              </a:ext>
            </a:extLst>
          </p:cNvPr>
          <p:cNvCxnSpPr>
            <a:cxnSpLocks/>
          </p:cNvCxnSpPr>
          <p:nvPr/>
        </p:nvCxnSpPr>
        <p:spPr>
          <a:xfrm flipH="1">
            <a:off x="4270662" y="5358242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1A6D5285-0508-4BCE-8EA6-D78E4045CE52}"/>
              </a:ext>
            </a:extLst>
          </p:cNvPr>
          <p:cNvCxnSpPr>
            <a:cxnSpLocks/>
          </p:cNvCxnSpPr>
          <p:nvPr/>
        </p:nvCxnSpPr>
        <p:spPr>
          <a:xfrm flipH="1">
            <a:off x="4270662" y="4734787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 стрелкой 58">
            <a:extLst>
              <a:ext uri="{FF2B5EF4-FFF2-40B4-BE49-F238E27FC236}">
                <a16:creationId xmlns:a16="http://schemas.microsoft.com/office/drawing/2014/main" id="{2853511A-6F0B-4929-BCB0-D170A1E7574C}"/>
              </a:ext>
            </a:extLst>
          </p:cNvPr>
          <p:cNvCxnSpPr>
            <a:cxnSpLocks/>
          </p:cNvCxnSpPr>
          <p:nvPr/>
        </p:nvCxnSpPr>
        <p:spPr>
          <a:xfrm flipH="1">
            <a:off x="4270663" y="4069769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83FF4BF4-8CCF-4D7F-882F-3ED09114EF81}"/>
              </a:ext>
            </a:extLst>
          </p:cNvPr>
          <p:cNvCxnSpPr>
            <a:cxnSpLocks/>
          </p:cNvCxnSpPr>
          <p:nvPr/>
        </p:nvCxnSpPr>
        <p:spPr>
          <a:xfrm flipH="1">
            <a:off x="4270662" y="3487878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 стрелкой 60">
            <a:extLst>
              <a:ext uri="{FF2B5EF4-FFF2-40B4-BE49-F238E27FC236}">
                <a16:creationId xmlns:a16="http://schemas.microsoft.com/office/drawing/2014/main" id="{A6B0EA91-094E-4022-8B3F-71BCABB09E1B}"/>
              </a:ext>
            </a:extLst>
          </p:cNvPr>
          <p:cNvCxnSpPr>
            <a:cxnSpLocks/>
          </p:cNvCxnSpPr>
          <p:nvPr/>
        </p:nvCxnSpPr>
        <p:spPr>
          <a:xfrm flipH="1">
            <a:off x="2053935" y="4042060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F6932407-D373-45CF-A765-CDC35F677A95}"/>
              </a:ext>
            </a:extLst>
          </p:cNvPr>
          <p:cNvCxnSpPr>
            <a:cxnSpLocks/>
          </p:cNvCxnSpPr>
          <p:nvPr/>
        </p:nvCxnSpPr>
        <p:spPr>
          <a:xfrm flipH="1">
            <a:off x="2053935" y="4804060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87E2FE76-BB96-41F3-A70F-28291CDF6D3E}"/>
              </a:ext>
            </a:extLst>
          </p:cNvPr>
          <p:cNvCxnSpPr>
            <a:cxnSpLocks/>
          </p:cNvCxnSpPr>
          <p:nvPr/>
        </p:nvCxnSpPr>
        <p:spPr>
          <a:xfrm flipH="1">
            <a:off x="2012372" y="5399806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 стрелкой 63">
            <a:extLst>
              <a:ext uri="{FF2B5EF4-FFF2-40B4-BE49-F238E27FC236}">
                <a16:creationId xmlns:a16="http://schemas.microsoft.com/office/drawing/2014/main" id="{E27CC051-F545-45F3-A856-88342BB43A0E}"/>
              </a:ext>
            </a:extLst>
          </p:cNvPr>
          <p:cNvCxnSpPr>
            <a:cxnSpLocks/>
          </p:cNvCxnSpPr>
          <p:nvPr/>
        </p:nvCxnSpPr>
        <p:spPr>
          <a:xfrm flipH="1">
            <a:off x="2026226" y="5940132"/>
            <a:ext cx="0" cy="19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053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95487-6BA4-43D0-BDE1-D1F0EB19A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-60384"/>
            <a:ext cx="7704667" cy="1981200"/>
          </a:xfrm>
        </p:spPr>
        <p:txBody>
          <a:bodyPr>
            <a:normAutofit/>
          </a:bodyPr>
          <a:lstStyle/>
          <a:p>
            <a:r>
              <a:rPr lang="ru-RU" dirty="0">
                <a:cs typeface="Calibri"/>
              </a:rPr>
              <a:t>Диаграмма концептуализации случая: основание (когнитивная модель)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FD02290-015A-4902-A5A9-F50153E62425}"/>
              </a:ext>
            </a:extLst>
          </p:cNvPr>
          <p:cNvSpPr/>
          <p:nvPr/>
        </p:nvSpPr>
        <p:spPr>
          <a:xfrm>
            <a:off x="2950235" y="1778479"/>
            <a:ext cx="3191771" cy="8482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cs typeface="Calibri"/>
              </a:rPr>
              <a:t>Ситуация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34D3D9F-C5C8-4AA1-ADDC-0D3DA750C850}"/>
              </a:ext>
            </a:extLst>
          </p:cNvPr>
          <p:cNvSpPr/>
          <p:nvPr/>
        </p:nvSpPr>
        <p:spPr>
          <a:xfrm>
            <a:off x="2950235" y="4006969"/>
            <a:ext cx="3148639" cy="8482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cs typeface="Calibri"/>
              </a:rPr>
              <a:t>Реакции </a:t>
            </a:r>
            <a:endParaRPr lang="ru-RU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B7CDBF1-79C1-4D2C-9A9F-60C468FF2A51}"/>
              </a:ext>
            </a:extLst>
          </p:cNvPr>
          <p:cNvSpPr/>
          <p:nvPr/>
        </p:nvSpPr>
        <p:spPr>
          <a:xfrm>
            <a:off x="2950234" y="2871158"/>
            <a:ext cx="3191771" cy="8482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cs typeface="Calibri"/>
              </a:rPr>
              <a:t>Автоматические мысли и образы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9CB4186-C936-4EB2-9EF9-58F2B18ADDAD}"/>
              </a:ext>
            </a:extLst>
          </p:cNvPr>
          <p:cNvSpPr/>
          <p:nvPr/>
        </p:nvSpPr>
        <p:spPr>
          <a:xfrm>
            <a:off x="462951" y="5502214"/>
            <a:ext cx="2544790" cy="632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cs typeface="Calibri"/>
              </a:rPr>
              <a:t>Эмоциональные </a:t>
            </a:r>
            <a:endParaRPr lang="ru-RU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95D8515-4578-45D0-82B2-87DF47230D95}"/>
              </a:ext>
            </a:extLst>
          </p:cNvPr>
          <p:cNvSpPr/>
          <p:nvPr/>
        </p:nvSpPr>
        <p:spPr>
          <a:xfrm>
            <a:off x="3295290" y="5502213"/>
            <a:ext cx="2544790" cy="632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cs typeface="Calibri"/>
              </a:rPr>
              <a:t>Поведенческие</a:t>
            </a:r>
            <a:endParaRPr lang="ru-RU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2799E89-A409-40CE-8271-2B503531EBAA}"/>
              </a:ext>
            </a:extLst>
          </p:cNvPr>
          <p:cNvSpPr/>
          <p:nvPr/>
        </p:nvSpPr>
        <p:spPr>
          <a:xfrm>
            <a:off x="6142007" y="5502214"/>
            <a:ext cx="2544790" cy="632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cs typeface="Calibri"/>
              </a:rPr>
              <a:t>Физиологические</a:t>
            </a:r>
            <a:endParaRPr lang="ru-RU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8C9C2C16-8DAF-4288-9437-E52127F56460}"/>
              </a:ext>
            </a:extLst>
          </p:cNvPr>
          <p:cNvCxnSpPr/>
          <p:nvPr/>
        </p:nvCxnSpPr>
        <p:spPr>
          <a:xfrm>
            <a:off x="4559599" y="3646638"/>
            <a:ext cx="8628" cy="310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69F6B645-EA20-4487-8574-400C7793A2EE}"/>
              </a:ext>
            </a:extLst>
          </p:cNvPr>
          <p:cNvCxnSpPr>
            <a:cxnSpLocks/>
          </p:cNvCxnSpPr>
          <p:nvPr/>
        </p:nvCxnSpPr>
        <p:spPr>
          <a:xfrm>
            <a:off x="4559598" y="2625845"/>
            <a:ext cx="8628" cy="310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10BE0129-6DE1-44CE-B0B8-FA67FC89CB20}"/>
              </a:ext>
            </a:extLst>
          </p:cNvPr>
          <p:cNvCxnSpPr>
            <a:cxnSpLocks/>
          </p:cNvCxnSpPr>
          <p:nvPr/>
        </p:nvCxnSpPr>
        <p:spPr>
          <a:xfrm flipH="1">
            <a:off x="4539472" y="4897468"/>
            <a:ext cx="5749" cy="554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D3492D5B-A0F8-456D-BCF0-3759F83F108C}"/>
              </a:ext>
            </a:extLst>
          </p:cNvPr>
          <p:cNvCxnSpPr>
            <a:cxnSpLocks/>
          </p:cNvCxnSpPr>
          <p:nvPr/>
        </p:nvCxnSpPr>
        <p:spPr>
          <a:xfrm flipH="1">
            <a:off x="1750264" y="4926221"/>
            <a:ext cx="1486616" cy="468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EAF25030-1BF5-43FD-A452-535A7C867826}"/>
              </a:ext>
            </a:extLst>
          </p:cNvPr>
          <p:cNvCxnSpPr>
            <a:cxnSpLocks/>
          </p:cNvCxnSpPr>
          <p:nvPr/>
        </p:nvCxnSpPr>
        <p:spPr>
          <a:xfrm>
            <a:off x="5666656" y="4926222"/>
            <a:ext cx="1360099" cy="511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774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802E7F-A67E-426C-9A7B-42D942FC8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Диаграмма концептуализации случая: когнитивная модель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BFB033-8676-4721-A919-52EE0B3F6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cs typeface="Calibri"/>
              </a:rPr>
              <a:t>Включает 3 ситуации, когда возникал дистресс или возникало проблемное поведение</a:t>
            </a:r>
          </a:p>
          <a:p>
            <a:r>
              <a:rPr lang="ru-RU" dirty="0">
                <a:cs typeface="Calibri"/>
              </a:rPr>
              <a:t>Стараться включить различные ситуации, эмоции и/или поведение</a:t>
            </a:r>
          </a:p>
          <a:p>
            <a:r>
              <a:rPr lang="ru-RU" dirty="0">
                <a:cs typeface="Calibri"/>
              </a:rPr>
              <a:t>Помогает вам собрать больше информации о компенсаторных стратегиях и потенциальных глубинных убеждениях</a:t>
            </a:r>
          </a:p>
        </p:txBody>
      </p:sp>
    </p:spTree>
    <p:extLst>
      <p:ext uri="{BB962C8B-B14F-4D97-AF65-F5344CB8AC3E}">
        <p14:creationId xmlns:p14="http://schemas.microsoft.com/office/powerpoint/2010/main" val="1850666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FDBC75-8DAA-4BF3-AD58-AE4B33AE5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Диаграмма концептуализации случая (верхушка)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062BDFF-0D28-40D7-A9C3-D883D21CA955}"/>
              </a:ext>
            </a:extLst>
          </p:cNvPr>
          <p:cNvSpPr/>
          <p:nvPr/>
        </p:nvSpPr>
        <p:spPr>
          <a:xfrm>
            <a:off x="2346385" y="1879121"/>
            <a:ext cx="3996904" cy="6038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cs typeface="Calibri"/>
              </a:rPr>
              <a:t>Релевантная история жизни</a:t>
            </a:r>
            <a:endParaRPr lang="ru-RU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58BC3C6-4B08-46B4-BD4F-EB4871C32FE3}"/>
              </a:ext>
            </a:extLst>
          </p:cNvPr>
          <p:cNvSpPr/>
          <p:nvPr/>
        </p:nvSpPr>
        <p:spPr>
          <a:xfrm>
            <a:off x="2346384" y="2971800"/>
            <a:ext cx="3996904" cy="6038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cs typeface="Calibri"/>
              </a:rPr>
              <a:t>Глубинные убеждения</a:t>
            </a:r>
            <a:endParaRPr lang="ru-RU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3DF3EE2-7D24-4C87-A6C3-7891909DEDC8}"/>
              </a:ext>
            </a:extLst>
          </p:cNvPr>
          <p:cNvSpPr/>
          <p:nvPr/>
        </p:nvSpPr>
        <p:spPr>
          <a:xfrm>
            <a:off x="1728159" y="4208253"/>
            <a:ext cx="5132714" cy="6038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cs typeface="Calibri"/>
              </a:rPr>
              <a:t>Обусловленные оценки, убеждения, правила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87CE116-0FAE-4255-B5DC-D0736D6EB7A4}"/>
              </a:ext>
            </a:extLst>
          </p:cNvPr>
          <p:cNvSpPr/>
          <p:nvPr/>
        </p:nvSpPr>
        <p:spPr>
          <a:xfrm>
            <a:off x="2346384" y="5372818"/>
            <a:ext cx="3996904" cy="6038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cs typeface="Calibri"/>
              </a:rPr>
              <a:t>Компенсаторные стратегии</a:t>
            </a:r>
            <a:endParaRPr lang="ru-RU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EBE5618D-A460-41C4-98A3-8DE6E6D65660}"/>
              </a:ext>
            </a:extLst>
          </p:cNvPr>
          <p:cNvCxnSpPr/>
          <p:nvPr/>
        </p:nvCxnSpPr>
        <p:spPr>
          <a:xfrm>
            <a:off x="4257675" y="3574750"/>
            <a:ext cx="14376" cy="531962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E9D15DAF-0B5A-4B53-A065-B0B86D0D3C03}"/>
              </a:ext>
            </a:extLst>
          </p:cNvPr>
          <p:cNvCxnSpPr>
            <a:cxnSpLocks/>
          </p:cNvCxnSpPr>
          <p:nvPr/>
        </p:nvCxnSpPr>
        <p:spPr>
          <a:xfrm>
            <a:off x="4257674" y="4854334"/>
            <a:ext cx="14376" cy="517585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DDE056E5-0DEB-4D6C-B753-E415BCF5E369}"/>
              </a:ext>
            </a:extLst>
          </p:cNvPr>
          <p:cNvCxnSpPr>
            <a:cxnSpLocks/>
          </p:cNvCxnSpPr>
          <p:nvPr/>
        </p:nvCxnSpPr>
        <p:spPr>
          <a:xfrm>
            <a:off x="4214543" y="2482070"/>
            <a:ext cx="14376" cy="431321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536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CFE57-7B3E-4662-A30E-9ADFA4DAB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Диаграмма концептуализации случая: релевантная история жизни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388FFF-3AC9-43D1-9E1F-8100E3080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ru-RU" dirty="0">
                <a:cs typeface="Calibri"/>
              </a:rPr>
              <a:t>Любые события или обстоятельства, которые скорее всего повлияли на глубинные убеждения</a:t>
            </a:r>
          </a:p>
          <a:p>
            <a:r>
              <a:rPr lang="ru-RU" b="1" u="sng" dirty="0">
                <a:cs typeface="Calibri"/>
              </a:rPr>
              <a:t>Примеры: </a:t>
            </a:r>
          </a:p>
          <a:p>
            <a:pPr>
              <a:buFont typeface="Wingdings" pitchFamily="34" charset="0"/>
              <a:buChar char="ü"/>
            </a:pPr>
            <a:r>
              <a:rPr lang="ru-RU" dirty="0">
                <a:cs typeface="Calibri"/>
              </a:rPr>
              <a:t>Состав семьи, взаимодействие</a:t>
            </a:r>
          </a:p>
          <a:p>
            <a:pPr>
              <a:buFont typeface="Wingdings" pitchFamily="34" charset="0"/>
              <a:buChar char="ü"/>
            </a:pPr>
            <a:r>
              <a:rPr lang="ru-RU" dirty="0">
                <a:cs typeface="Calibri"/>
              </a:rPr>
              <a:t>Социальные связи</a:t>
            </a:r>
          </a:p>
          <a:p>
            <a:pPr>
              <a:buFont typeface="Wingdings" pitchFamily="34" charset="0"/>
              <a:buChar char="ü"/>
            </a:pPr>
            <a:r>
              <a:rPr lang="ru-RU" dirty="0">
                <a:cs typeface="Calibri"/>
              </a:rPr>
              <a:t>Насилие, травма или кризисы</a:t>
            </a:r>
          </a:p>
          <a:p>
            <a:pPr>
              <a:buFont typeface="Wingdings" pitchFamily="34" charset="0"/>
              <a:buChar char="ü"/>
            </a:pPr>
            <a:r>
              <a:rPr lang="ru-RU" dirty="0">
                <a:cs typeface="Calibri"/>
              </a:rPr>
              <a:t>Образование</a:t>
            </a:r>
          </a:p>
          <a:p>
            <a:pPr>
              <a:buFont typeface="Wingdings" pitchFamily="34" charset="0"/>
              <a:buChar char="ü"/>
            </a:pPr>
            <a:r>
              <a:rPr lang="ru-RU" dirty="0">
                <a:cs typeface="Calibri"/>
              </a:rPr>
              <a:t>Медицинские вопросы</a:t>
            </a:r>
          </a:p>
          <a:p>
            <a:pPr>
              <a:buFont typeface="Wingdings" pitchFamily="34" charset="0"/>
              <a:buChar char="ü"/>
            </a:pPr>
            <a:r>
              <a:rPr lang="ru-RU" dirty="0">
                <a:cs typeface="Calibri"/>
              </a:rPr>
              <a:t>Необычные события жизни</a:t>
            </a:r>
          </a:p>
          <a:p>
            <a:pPr>
              <a:buFont typeface="Wingdings" pitchFamily="34" charset="0"/>
              <a:buChar char="ü"/>
            </a:pPr>
            <a:r>
              <a:rPr lang="ru-RU" dirty="0">
                <a:cs typeface="Calibri"/>
              </a:rPr>
              <a:t>События, причинившие сильные эмоции</a:t>
            </a:r>
          </a:p>
        </p:txBody>
      </p:sp>
    </p:spTree>
    <p:extLst>
      <p:ext uri="{BB962C8B-B14F-4D97-AF65-F5344CB8AC3E}">
        <p14:creationId xmlns:p14="http://schemas.microsoft.com/office/powerpoint/2010/main" val="908031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1B75B4-FD99-4898-932A-4068C1102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Диаграмма концептуализации случая: глубинные убеждения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5AC202-B150-4398-854F-2DF887945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dirty="0">
                <a:cs typeface="Calibri"/>
              </a:rPr>
              <a:t>Наиболее центральные убеждения о себе, других и мире</a:t>
            </a:r>
          </a:p>
          <a:p>
            <a:r>
              <a:rPr lang="ru-RU" dirty="0">
                <a:cs typeface="Calibri"/>
              </a:rPr>
              <a:t>Начинают развитие в детстве</a:t>
            </a:r>
          </a:p>
          <a:p>
            <a:r>
              <a:rPr lang="ru-RU" dirty="0">
                <a:cs typeface="Calibri"/>
              </a:rPr>
              <a:t>Осознаются фиксированными, абсолютными, истинными</a:t>
            </a:r>
          </a:p>
          <a:p>
            <a:r>
              <a:rPr lang="ru-RU" dirty="0">
                <a:cs typeface="Calibri"/>
              </a:rPr>
              <a:t>Убеждения о себе обычно попадают в одну из следующих категорий</a:t>
            </a:r>
          </a:p>
          <a:p>
            <a:pPr>
              <a:buFont typeface="Wingdings" pitchFamily="34" charset="0"/>
              <a:buChar char="Ø"/>
            </a:pPr>
            <a:r>
              <a:rPr lang="ru-RU" dirty="0">
                <a:cs typeface="Calibri"/>
              </a:rPr>
              <a:t>Беспомощности</a:t>
            </a:r>
          </a:p>
          <a:p>
            <a:pPr>
              <a:buFont typeface="Wingdings" pitchFamily="34" charset="0"/>
              <a:buChar char="Ø"/>
            </a:pPr>
            <a:r>
              <a:rPr lang="ru-RU" dirty="0">
                <a:cs typeface="Calibri"/>
              </a:rPr>
              <a:t>Недостойности быть любимым</a:t>
            </a:r>
          </a:p>
          <a:p>
            <a:pPr>
              <a:buFont typeface="Wingdings" pitchFamily="34" charset="0"/>
              <a:buChar char="Ø"/>
            </a:pPr>
            <a:r>
              <a:rPr lang="ru-RU" dirty="0">
                <a:cs typeface="Calibri"/>
              </a:rPr>
              <a:t>Низкой ценности</a:t>
            </a:r>
          </a:p>
        </p:txBody>
      </p:sp>
    </p:spTree>
    <p:extLst>
      <p:ext uri="{BB962C8B-B14F-4D97-AF65-F5344CB8AC3E}">
        <p14:creationId xmlns:p14="http://schemas.microsoft.com/office/powerpoint/2010/main" val="2960109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2DA18A-6256-4E0E-8E72-60132D10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Базовые убеждения беспомощности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24C632-0C84-45F3-841A-A7314801C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cs typeface="Calibri"/>
              </a:rPr>
              <a:t>Я неадекватный, неэффективный, некомпетентный, не могу справиться</a:t>
            </a:r>
          </a:p>
          <a:p>
            <a:r>
              <a:rPr lang="ru-RU" dirty="0">
                <a:cs typeface="Calibri"/>
              </a:rPr>
              <a:t>Я бессильный, не контролирую, уязвим, ранимый, слабый, нуждающийся</a:t>
            </a:r>
          </a:p>
          <a:p>
            <a:r>
              <a:rPr lang="ru-RU" dirty="0">
                <a:cs typeface="Calibri"/>
              </a:rPr>
              <a:t>Я дефектный, неудачник, недостаточно хороший, неполноценный, неподходящий</a:t>
            </a:r>
          </a:p>
        </p:txBody>
      </p:sp>
    </p:spTree>
    <p:extLst>
      <p:ext uri="{BB962C8B-B14F-4D97-AF65-F5344CB8AC3E}">
        <p14:creationId xmlns:p14="http://schemas.microsoft.com/office/powerpoint/2010/main" val="1347777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67FF42-C75E-459C-8A63-6D41630E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Базовые убеждения недостойности быть любимым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33488C-8B50-42BE-96BD-ACB5260DE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cs typeface="Calibri"/>
              </a:rPr>
              <a:t>Меня невозможно любить, хотеть, я буду отвергнут, всегда буду один</a:t>
            </a:r>
          </a:p>
          <a:p>
            <a:r>
              <a:rPr lang="ru-RU" dirty="0">
                <a:cs typeface="Calibri"/>
              </a:rPr>
              <a:t>Я непривлекателен, уродлив, скучен, неважен, мне нечего предложить</a:t>
            </a:r>
          </a:p>
          <a:p>
            <a:r>
              <a:rPr lang="ru-RU" dirty="0">
                <a:cs typeface="Calibri"/>
              </a:rPr>
              <a:t>Я другой, неполноценный, недостаточно хорош чтобы быть любимым </a:t>
            </a:r>
          </a:p>
        </p:txBody>
      </p:sp>
    </p:spTree>
    <p:extLst>
      <p:ext uri="{BB962C8B-B14F-4D97-AF65-F5344CB8AC3E}">
        <p14:creationId xmlns:p14="http://schemas.microsoft.com/office/powerpoint/2010/main" val="3580055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BE9700-1AB4-41BB-8987-7EE87B8C5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Глубинные убеждения низкой ценности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534878-FB29-4B7E-957B-DF069D577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cs typeface="Calibri"/>
              </a:rPr>
              <a:t>Я бесполезен, неприемлем, плохой, сумасшедший, сломанный, никчемный</a:t>
            </a:r>
          </a:p>
          <a:p>
            <a:r>
              <a:rPr lang="ru-RU" dirty="0">
                <a:cs typeface="Calibri"/>
              </a:rPr>
              <a:t>Я повреждающий, опасный, токсичный, злой</a:t>
            </a:r>
          </a:p>
          <a:p>
            <a:r>
              <a:rPr lang="ru-RU" dirty="0">
                <a:cs typeface="Calibri"/>
              </a:rPr>
              <a:t>Я не заслуживаю того, чтобы жить</a:t>
            </a:r>
          </a:p>
        </p:txBody>
      </p:sp>
    </p:spTree>
    <p:extLst>
      <p:ext uri="{BB962C8B-B14F-4D97-AF65-F5344CB8AC3E}">
        <p14:creationId xmlns:p14="http://schemas.microsoft.com/office/powerpoint/2010/main" val="453882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184A2F-110B-49E1-9911-9C432E13A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Диаграмма концептуализации случая: промежуточные убеждения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8C0F68-81A3-4FA6-AFAB-29AAF1B81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cs typeface="Calibri"/>
              </a:rPr>
              <a:t>Обусловленные оценки, отношения и правила объясняют отношения между глубинными убеждениями и стратегиями </a:t>
            </a:r>
            <a:r>
              <a:rPr lang="ru-RU" dirty="0" err="1">
                <a:cs typeface="Calibri"/>
              </a:rPr>
              <a:t>совладания</a:t>
            </a:r>
            <a:endParaRPr lang="ru-RU">
              <a:cs typeface="Calibri"/>
            </a:endParaRPr>
          </a:p>
          <a:p>
            <a:endParaRPr lang="ru-RU" dirty="0">
              <a:cs typeface="Calibri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D16AA70-CACB-498B-BA6D-96C81F98FE4F}"/>
              </a:ext>
            </a:extLst>
          </p:cNvPr>
          <p:cNvSpPr/>
          <p:nvPr/>
        </p:nvSpPr>
        <p:spPr>
          <a:xfrm>
            <a:off x="2346385" y="3705046"/>
            <a:ext cx="3996904" cy="6038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cs typeface="Calibri"/>
              </a:rPr>
              <a:t>Релевантная история жизни</a:t>
            </a:r>
            <a:endParaRPr lang="ru-RU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58D9EF3-7983-4181-90AC-322658BDD597}"/>
              </a:ext>
            </a:extLst>
          </p:cNvPr>
          <p:cNvSpPr/>
          <p:nvPr/>
        </p:nvSpPr>
        <p:spPr>
          <a:xfrm>
            <a:off x="2346384" y="4510177"/>
            <a:ext cx="3996904" cy="6038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cs typeface="Calibri"/>
              </a:rPr>
              <a:t>Глубинные убеждения</a:t>
            </a:r>
            <a:endParaRPr lang="ru-RU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640CDBA-FAE0-4790-8B26-6F78F9E41AAF}"/>
              </a:ext>
            </a:extLst>
          </p:cNvPr>
          <p:cNvSpPr/>
          <p:nvPr/>
        </p:nvSpPr>
        <p:spPr>
          <a:xfrm>
            <a:off x="2403893" y="6048554"/>
            <a:ext cx="3996904" cy="6038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cs typeface="Calibri"/>
              </a:rPr>
              <a:t>Компенсаторные стратегии</a:t>
            </a:r>
            <a:endParaRPr lang="ru-RU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797598CD-F455-4E32-98B4-C22D9C633150}"/>
              </a:ext>
            </a:extLst>
          </p:cNvPr>
          <p:cNvCxnSpPr/>
          <p:nvPr/>
        </p:nvCxnSpPr>
        <p:spPr>
          <a:xfrm>
            <a:off x="4257675" y="5731354"/>
            <a:ext cx="14376" cy="531962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67E7AB84-3A28-45E2-8D5E-A5B4E4566607}"/>
              </a:ext>
            </a:extLst>
          </p:cNvPr>
          <p:cNvCxnSpPr>
            <a:cxnSpLocks/>
          </p:cNvCxnSpPr>
          <p:nvPr/>
        </p:nvCxnSpPr>
        <p:spPr>
          <a:xfrm>
            <a:off x="4257674" y="4854334"/>
            <a:ext cx="14376" cy="517585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C11C824F-A313-4DA1-9B4D-19F2DE2BE7B5}"/>
              </a:ext>
            </a:extLst>
          </p:cNvPr>
          <p:cNvCxnSpPr>
            <a:cxnSpLocks/>
          </p:cNvCxnSpPr>
          <p:nvPr/>
        </p:nvCxnSpPr>
        <p:spPr>
          <a:xfrm>
            <a:off x="4257675" y="4164221"/>
            <a:ext cx="14376" cy="431321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AEE2A7D4-1456-419F-B27D-219EE8967851}"/>
              </a:ext>
            </a:extLst>
          </p:cNvPr>
          <p:cNvSpPr/>
          <p:nvPr/>
        </p:nvSpPr>
        <p:spPr>
          <a:xfrm>
            <a:off x="1828801" y="5272178"/>
            <a:ext cx="5132714" cy="6038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cs typeface="Calibri"/>
              </a:rPr>
              <a:t>Обусловленные оценки, убеждения, правила</a:t>
            </a:r>
          </a:p>
        </p:txBody>
      </p:sp>
    </p:spTree>
    <p:extLst>
      <p:ext uri="{BB962C8B-B14F-4D97-AF65-F5344CB8AC3E}">
        <p14:creationId xmlns:p14="http://schemas.microsoft.com/office/powerpoint/2010/main" val="394198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AA0E59-484B-468A-8219-9B55D7117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"/>
              </a:rPr>
              <a:t>План курса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A30E18-A1DC-452D-AD04-B32F83759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>
                <a:cs typeface="Calibri"/>
              </a:rPr>
              <a:t>Введение в КПТ, исследования, теория, принципы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>
                <a:cs typeface="Calibri"/>
              </a:rPr>
              <a:t>Концептуализация пациента: когнитивная модель </a:t>
            </a:r>
            <a:r>
              <a:rPr lang="ru-RU" dirty="0" err="1">
                <a:cs typeface="Calibri"/>
              </a:rPr>
              <a:t>аддикций</a:t>
            </a:r>
            <a:r>
              <a:rPr lang="ru-RU" dirty="0">
                <a:cs typeface="Calibri"/>
              </a:rPr>
              <a:t> и стадии изменений</a:t>
            </a:r>
          </a:p>
          <a:p>
            <a:pPr marL="514350" indent="-514350">
              <a:buAutoNum type="arabicPeriod"/>
            </a:pPr>
            <a:r>
              <a:rPr lang="ru-RU" dirty="0">
                <a:cs typeface="Calibri"/>
              </a:rPr>
              <a:t>Терапевтический альянс и планирование лечения во время сессии и в лечении в целом</a:t>
            </a:r>
          </a:p>
          <a:p>
            <a:pPr marL="514350" indent="-514350">
              <a:buAutoNum type="arabicPeriod"/>
            </a:pPr>
            <a:r>
              <a:rPr lang="ru-RU" dirty="0">
                <a:cs typeface="Calibri"/>
              </a:rPr>
              <a:t>Усиление мотивации</a:t>
            </a:r>
          </a:p>
          <a:p>
            <a:pPr marL="514350" indent="-514350">
              <a:buAutoNum type="arabicPeriod"/>
            </a:pPr>
            <a:r>
              <a:rPr lang="ru-RU" dirty="0">
                <a:cs typeface="Calibri"/>
              </a:rPr>
              <a:t>Анализ поведенческих каскадов</a:t>
            </a:r>
          </a:p>
        </p:txBody>
      </p:sp>
    </p:spTree>
    <p:extLst>
      <p:ext uri="{BB962C8B-B14F-4D97-AF65-F5344CB8AC3E}">
        <p14:creationId xmlns:p14="http://schemas.microsoft.com/office/powerpoint/2010/main" val="32943572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6E3A32-4994-4FF5-8B73-01D32BC38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Диаграмма концептуализации случая - условные оценки 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267CF6-0B85-4159-A331-19913A4CF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dirty="0">
                <a:cs typeface="Calibri"/>
              </a:rPr>
              <a:t>Условные оценки </a:t>
            </a:r>
          </a:p>
          <a:p>
            <a:r>
              <a:rPr lang="ru-RU" dirty="0">
                <a:cs typeface="Calibri"/>
              </a:rPr>
              <a:t>Могут быть в форме "если - то" </a:t>
            </a:r>
          </a:p>
          <a:p>
            <a:pPr>
              <a:buFont typeface="Wingdings" pitchFamily="34" charset="0"/>
              <a:buChar char="Ø"/>
            </a:pPr>
            <a:r>
              <a:rPr lang="ru-RU" dirty="0">
                <a:cs typeface="Calibri"/>
              </a:rPr>
              <a:t>Если я применю этот метод </a:t>
            </a:r>
            <a:r>
              <a:rPr lang="ru-RU">
                <a:cs typeface="Calibri"/>
              </a:rPr>
              <a:t>совладания (копинг-стратегию), то я буду </a:t>
            </a:r>
            <a:r>
              <a:rPr lang="ru-RU" dirty="0">
                <a:cs typeface="Calibri"/>
              </a:rPr>
              <a:t>ок (и мое глубинное убеждение не активируется или не подтвердится)</a:t>
            </a:r>
          </a:p>
          <a:p>
            <a:pPr>
              <a:buFont typeface="Wingdings" pitchFamily="34" charset="0"/>
              <a:buChar char="Ø"/>
            </a:pPr>
            <a:r>
              <a:rPr lang="ru-RU" dirty="0">
                <a:cs typeface="Calibri"/>
              </a:rPr>
              <a:t>Если я не использую метод </a:t>
            </a:r>
            <a:r>
              <a:rPr lang="ru-RU" err="1">
                <a:cs typeface="Calibri"/>
              </a:rPr>
              <a:t>совладания</a:t>
            </a:r>
            <a:r>
              <a:rPr lang="ru-RU" dirty="0">
                <a:cs typeface="Calibri"/>
              </a:rPr>
              <a:t>, то выяснится, что мое глубинное убеждение истинно</a:t>
            </a:r>
          </a:p>
          <a:p>
            <a:r>
              <a:rPr lang="ru-RU" dirty="0">
                <a:cs typeface="Calibri"/>
              </a:rPr>
              <a:t>Примеры пациентов?</a:t>
            </a:r>
          </a:p>
        </p:txBody>
      </p:sp>
    </p:spTree>
    <p:extLst>
      <p:ext uri="{BB962C8B-B14F-4D97-AF65-F5344CB8AC3E}">
        <p14:creationId xmlns:p14="http://schemas.microsoft.com/office/powerpoint/2010/main" val="40251810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7E87C1-A815-4427-ABAC-BDF054CEF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Диаграмма концептуализации случая: промежуточные убеждения - отношения и правила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A3AF69-3D28-46F9-AF3B-7FBEEDB00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ru-RU" b="1" dirty="0">
                <a:cs typeface="Calibri"/>
              </a:rPr>
              <a:t>Отношения и правила</a:t>
            </a:r>
          </a:p>
          <a:p>
            <a:r>
              <a:rPr lang="ru-RU" b="1" dirty="0">
                <a:cs typeface="Calibri"/>
              </a:rPr>
              <a:t>Отношения</a:t>
            </a:r>
            <a:r>
              <a:rPr lang="ru-RU" dirty="0">
                <a:cs typeface="Calibri"/>
              </a:rPr>
              <a:t>: могут отражать ценности("это ужасно - проигрывать", "это важно - быть продуктивным")</a:t>
            </a:r>
          </a:p>
          <a:p>
            <a:r>
              <a:rPr lang="ru-RU" dirty="0">
                <a:cs typeface="Calibri"/>
              </a:rPr>
              <a:t>Могут также включать отношения к эмоциям ("тревога - это плохо", "тревога заставит меня потерять контроль")</a:t>
            </a:r>
          </a:p>
          <a:p>
            <a:r>
              <a:rPr lang="ru-RU" b="1" dirty="0">
                <a:cs typeface="Calibri"/>
              </a:rPr>
              <a:t>Правила</a:t>
            </a:r>
            <a:r>
              <a:rPr lang="ru-RU" dirty="0">
                <a:cs typeface="Calibri"/>
              </a:rPr>
              <a:t>: то, что мы выучили от важных в нашей жизни людей, общества, сверстников, культуры ("уважай старших", "нападение - лучшая защита"</a:t>
            </a:r>
          </a:p>
          <a:p>
            <a:r>
              <a:rPr lang="ru-RU" dirty="0">
                <a:cs typeface="Calibri"/>
              </a:rPr>
              <a:t>Примеры пациентов?</a:t>
            </a:r>
          </a:p>
        </p:txBody>
      </p:sp>
    </p:spTree>
    <p:extLst>
      <p:ext uri="{BB962C8B-B14F-4D97-AF65-F5344CB8AC3E}">
        <p14:creationId xmlns:p14="http://schemas.microsoft.com/office/powerpoint/2010/main" val="20053765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32B1B2-65B9-47B0-BBA0-68AA2F729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Диаграмма концептуализации случая: компенсаторные стратегии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35A1CB-2ADF-44A5-B90C-D2F61BD6F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ru-RU" dirty="0">
                <a:cs typeface="Calibri"/>
              </a:rPr>
              <a:t>Компенсаторное поведение возникает в ответ на эмоциональные триггеры или активацию глубинных убеждений</a:t>
            </a:r>
          </a:p>
          <a:p>
            <a:r>
              <a:rPr lang="ru-RU" dirty="0">
                <a:cs typeface="Calibri"/>
              </a:rPr>
              <a:t>Стратегии могут включать наблюдаемое или скрытое/внутреннее поведение</a:t>
            </a:r>
          </a:p>
          <a:p>
            <a:pPr>
              <a:buFont typeface="Wingdings" pitchFamily="34" charset="0"/>
              <a:buChar char="Ø"/>
            </a:pPr>
            <a:r>
              <a:rPr lang="ru-RU" dirty="0">
                <a:cs typeface="Calibri"/>
              </a:rPr>
              <a:t>Наблюдаемые: избегание ситуации, уход, порезы/самоповреждение, изоляция, угодливость, бросание задач, употребление ПАВ</a:t>
            </a:r>
          </a:p>
          <a:p>
            <a:pPr>
              <a:buFont typeface="Wingdings" pitchFamily="34" charset="0"/>
              <a:buChar char="Ø"/>
            </a:pPr>
            <a:r>
              <a:rPr lang="ru-RU" dirty="0">
                <a:cs typeface="Calibri"/>
              </a:rPr>
              <a:t>Внутренние: самокритика, подавление мыслей, беспокойство, обдумывание, развитие завышенных или заниженных стандартов</a:t>
            </a:r>
          </a:p>
        </p:txBody>
      </p:sp>
    </p:spTree>
    <p:extLst>
      <p:ext uri="{BB962C8B-B14F-4D97-AF65-F5344CB8AC3E}">
        <p14:creationId xmlns:p14="http://schemas.microsoft.com/office/powerpoint/2010/main" val="4462038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B6AFE-DD63-4E51-8CA2-D891573B9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Диаграмма концептуализации случая: обусловленные оценки, отношения и правила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02C4CF-B9CB-4AA5-921A-604D20495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ru-RU" b="1" dirty="0">
                <a:cs typeface="Calibri"/>
              </a:rPr>
              <a:t>Базовое убеждение</a:t>
            </a:r>
            <a:r>
              <a:rPr lang="ru-RU" dirty="0">
                <a:cs typeface="Calibri"/>
              </a:rPr>
              <a:t>: Я - неудачник</a:t>
            </a:r>
          </a:p>
          <a:p>
            <a:r>
              <a:rPr lang="ru-RU" b="1" dirty="0">
                <a:cs typeface="Calibri"/>
              </a:rPr>
              <a:t>Обусловленная оценка</a:t>
            </a:r>
            <a:r>
              <a:rPr lang="ru-RU" dirty="0">
                <a:cs typeface="Calibri"/>
              </a:rPr>
              <a:t>: Если я что-то делаю и сделаю это идеально - я буду </a:t>
            </a:r>
            <a:r>
              <a:rPr lang="ru-RU" dirty="0" err="1">
                <a:cs typeface="Calibri"/>
              </a:rPr>
              <a:t>ок</a:t>
            </a:r>
            <a:r>
              <a:rPr lang="ru-RU" dirty="0">
                <a:cs typeface="Calibri"/>
              </a:rPr>
              <a:t>. Если я терплю неудачу, это доказывает то, что я неудачник.</a:t>
            </a:r>
          </a:p>
          <a:p>
            <a:r>
              <a:rPr lang="ru-RU" b="1" dirty="0">
                <a:cs typeface="Calibri"/>
              </a:rPr>
              <a:t>Отношение</a:t>
            </a:r>
            <a:r>
              <a:rPr lang="ru-RU" dirty="0">
                <a:cs typeface="Calibri"/>
              </a:rPr>
              <a:t>: быть средним - неприемлемо</a:t>
            </a:r>
          </a:p>
          <a:p>
            <a:r>
              <a:rPr lang="ru-RU" b="1" dirty="0">
                <a:cs typeface="Calibri"/>
              </a:rPr>
              <a:t>Правило</a:t>
            </a:r>
            <a:r>
              <a:rPr lang="ru-RU" dirty="0">
                <a:cs typeface="Calibri"/>
              </a:rPr>
              <a:t>: будь идеальным</a:t>
            </a:r>
          </a:p>
          <a:p>
            <a:r>
              <a:rPr lang="ru-RU" b="1" dirty="0">
                <a:cs typeface="Calibri"/>
              </a:rPr>
              <a:t>Компенсаторное поведение</a:t>
            </a:r>
            <a:r>
              <a:rPr lang="ru-RU" dirty="0">
                <a:cs typeface="Calibri"/>
              </a:rPr>
              <a:t>: перфекционизм. Не пытайся что-то делать и не потерпишь неудачу</a:t>
            </a:r>
          </a:p>
        </p:txBody>
      </p:sp>
    </p:spTree>
    <p:extLst>
      <p:ext uri="{BB962C8B-B14F-4D97-AF65-F5344CB8AC3E}">
        <p14:creationId xmlns:p14="http://schemas.microsoft.com/office/powerpoint/2010/main" val="22122279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71B118-1E72-4852-B81F-8497B54D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Диаграмма концептуализации случая основанная на сильных качествах (Бек, 2021)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D26C90-C26C-4DDB-B354-FCB6AC7C0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dirty="0">
                <a:cs typeface="Calibri"/>
              </a:rPr>
              <a:t>Признание и организация полезных состояний и поведения пациента, включая:</a:t>
            </a:r>
          </a:p>
          <a:p>
            <a:pPr>
              <a:buFont typeface="Wingdings" pitchFamily="34" charset="0"/>
              <a:buChar char="ü"/>
            </a:pPr>
            <a:r>
              <a:rPr lang="ru-RU" dirty="0">
                <a:cs typeface="Calibri"/>
              </a:rPr>
              <a:t>Важные события жизни</a:t>
            </a:r>
          </a:p>
          <a:p>
            <a:pPr>
              <a:buFont typeface="Wingdings" pitchFamily="34" charset="0"/>
              <a:buChar char="ü"/>
            </a:pPr>
            <a:r>
              <a:rPr lang="ru-RU" dirty="0">
                <a:cs typeface="Calibri"/>
              </a:rPr>
              <a:t>Силы и активы</a:t>
            </a:r>
          </a:p>
          <a:p>
            <a:pPr>
              <a:buFont typeface="Wingdings" pitchFamily="34" charset="0"/>
              <a:buChar char="ü"/>
            </a:pPr>
            <a:r>
              <a:rPr lang="ru-RU" dirty="0">
                <a:cs typeface="Calibri"/>
              </a:rPr>
              <a:t>Адаптивные глубинные убеждения, промежуточные и  стратегии </a:t>
            </a:r>
            <a:r>
              <a:rPr lang="ru-RU">
                <a:cs typeface="Calibri"/>
              </a:rPr>
              <a:t>совладания (копинг-стратегии)</a:t>
            </a:r>
            <a:endParaRPr lang="ru-RU" dirty="0">
              <a:cs typeface="Calibri"/>
            </a:endParaRPr>
          </a:p>
          <a:p>
            <a:pPr>
              <a:buFont typeface="Wingdings" pitchFamily="34" charset="0"/>
              <a:buChar char="ü"/>
            </a:pPr>
            <a:r>
              <a:rPr lang="ru-RU">
                <a:cs typeface="Calibri"/>
              </a:rPr>
              <a:t>Конкретные ситуации, где они были эффективны</a:t>
            </a:r>
            <a:endParaRPr lang="ru-RU" dirty="0">
              <a:cs typeface="Calibri"/>
            </a:endParaRPr>
          </a:p>
          <a:p>
            <a:pPr>
              <a:buFont typeface="Wingdings" pitchFamily="34" charset="0"/>
              <a:buChar char="ü"/>
            </a:pPr>
            <a:endParaRPr lang="ru-RU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294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70A72-1C8F-46E1-981C-12431757A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"/>
              </a:rPr>
              <a:t>План курса (ч2)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10A0E5-C926-47BE-9F9B-F738FBAA8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dirty="0">
                <a:cs typeface="Calibri"/>
              </a:rPr>
              <a:t>Краткосрочные КПТ интервенции для уменьшения употребления ПАВ</a:t>
            </a:r>
          </a:p>
          <a:p>
            <a:r>
              <a:rPr lang="ru-RU" dirty="0">
                <a:cs typeface="Calibri"/>
              </a:rPr>
              <a:t>Когнитивные интервенции, направленные на расстройства употребления ПАВ (автоматические мысли и глубинные убеждения)</a:t>
            </a:r>
          </a:p>
          <a:p>
            <a:r>
              <a:rPr lang="ru-RU" dirty="0">
                <a:cs typeface="Calibri"/>
              </a:rPr>
              <a:t>Поведенческие интервенции, направленные на расстройства употребления ПАВ и сопутствующие заболевания</a:t>
            </a:r>
          </a:p>
          <a:p>
            <a:r>
              <a:rPr lang="ru-RU" dirty="0">
                <a:cs typeface="Calibri"/>
              </a:rPr>
              <a:t>Вмешательства, основанные на практике осознанности и принятия</a:t>
            </a:r>
          </a:p>
        </p:txBody>
      </p:sp>
    </p:spTree>
    <p:extLst>
      <p:ext uri="{BB962C8B-B14F-4D97-AF65-F5344CB8AC3E}">
        <p14:creationId xmlns:p14="http://schemas.microsoft.com/office/powerpoint/2010/main" val="2813132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83E5B4-1BCC-4EBA-948B-9A5AA85E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Определение когнитивно-поведенческой терапии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1433B4-D619-4288-A3D0-12E12D616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dirty="0">
                <a:cs typeface="Calibri"/>
              </a:rPr>
              <a:t>Когнитивная терапия - сфокусированная форма терапии, основанная на модели, утверждающей, что психологические расстройства включают в себя </a:t>
            </a:r>
            <a:r>
              <a:rPr lang="ru-RU" dirty="0" err="1">
                <a:cs typeface="Calibri"/>
              </a:rPr>
              <a:t>дисфункциональные</a:t>
            </a:r>
            <a:r>
              <a:rPr lang="ru-RU" dirty="0">
                <a:cs typeface="Calibri"/>
              </a:rPr>
              <a:t> мысли</a:t>
            </a:r>
          </a:p>
          <a:p>
            <a:r>
              <a:rPr lang="ru-RU" dirty="0">
                <a:cs typeface="Calibri"/>
              </a:rPr>
              <a:t>Чувства и поведение человека зависят от его интерпретации своего опыта</a:t>
            </a:r>
          </a:p>
        </p:txBody>
      </p:sp>
    </p:spTree>
    <p:extLst>
      <p:ext uri="{BB962C8B-B14F-4D97-AF65-F5344CB8AC3E}">
        <p14:creationId xmlns:p14="http://schemas.microsoft.com/office/powerpoint/2010/main" val="1487411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83E5B4-1BCC-4EBA-948B-9A5AA85E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Определение когнитивно-поведенческой терапии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1433B4-D619-4288-A3D0-12E12D616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dirty="0">
                <a:cs typeface="Calibri"/>
              </a:rPr>
              <a:t>Изменение </a:t>
            </a:r>
            <a:r>
              <a:rPr lang="ru-RU" dirty="0" err="1">
                <a:cs typeface="Calibri"/>
              </a:rPr>
              <a:t>дисфункциональных</a:t>
            </a:r>
            <a:r>
              <a:rPr lang="ru-RU" dirty="0">
                <a:cs typeface="Calibri"/>
              </a:rPr>
              <a:t> мыслей обеспечивает улучшение симптоматики</a:t>
            </a:r>
          </a:p>
          <a:p>
            <a:r>
              <a:rPr lang="ru-RU" dirty="0">
                <a:cs typeface="Calibri"/>
              </a:rPr>
              <a:t>Изменение </a:t>
            </a:r>
            <a:r>
              <a:rPr lang="ru-RU" dirty="0" err="1">
                <a:cs typeface="Calibri"/>
              </a:rPr>
              <a:t>дисфункциональных</a:t>
            </a:r>
            <a:r>
              <a:rPr lang="ru-RU" dirty="0">
                <a:cs typeface="Calibri"/>
              </a:rPr>
              <a:t> глубинных убеждений ведет к более длительному улучшению</a:t>
            </a:r>
          </a:p>
          <a:p>
            <a:r>
              <a:rPr lang="ru-RU" dirty="0">
                <a:cs typeface="Calibri"/>
              </a:rPr>
              <a:t>Когнитивная терапия включает когнитивную концептуализацию расстройства конкретного пациента и использование различных техник</a:t>
            </a:r>
          </a:p>
        </p:txBody>
      </p:sp>
    </p:spTree>
    <p:extLst>
      <p:ext uri="{BB962C8B-B14F-4D97-AF65-F5344CB8AC3E}">
        <p14:creationId xmlns:p14="http://schemas.microsoft.com/office/powerpoint/2010/main" val="763563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778DBF-CF69-4B3B-B109-599D9F352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Техники, используемые в КПТ (неполный список)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0591A5-2570-41E7-B619-13C19471F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ru-RU" dirty="0">
                <a:cs typeface="Calibri"/>
              </a:rPr>
              <a:t>Когнитивные</a:t>
            </a:r>
          </a:p>
          <a:p>
            <a:r>
              <a:rPr lang="ru-RU" dirty="0">
                <a:cs typeface="Calibri"/>
              </a:rPr>
              <a:t>Поведенческие</a:t>
            </a:r>
          </a:p>
          <a:p>
            <a:r>
              <a:rPr lang="ru-RU" dirty="0">
                <a:cs typeface="Calibri"/>
              </a:rPr>
              <a:t>Решение проблем</a:t>
            </a:r>
          </a:p>
          <a:p>
            <a:r>
              <a:rPr lang="ru-RU" dirty="0">
                <a:cs typeface="Calibri"/>
              </a:rPr>
              <a:t>Эмоциональные/эмоциональная регуляция</a:t>
            </a:r>
          </a:p>
          <a:p>
            <a:r>
              <a:rPr lang="ru-RU" dirty="0">
                <a:cs typeface="Calibri"/>
              </a:rPr>
              <a:t>Принятие и ответственность</a:t>
            </a:r>
          </a:p>
          <a:p>
            <a:r>
              <a:rPr lang="ru-RU" dirty="0">
                <a:cs typeface="Calibri"/>
              </a:rPr>
              <a:t>Мотивационное интервью</a:t>
            </a:r>
          </a:p>
          <a:p>
            <a:r>
              <a:rPr lang="ru-RU" dirty="0">
                <a:cs typeface="Calibri"/>
              </a:rPr>
              <a:t>Средовые</a:t>
            </a:r>
          </a:p>
          <a:p>
            <a:r>
              <a:rPr lang="ru-RU" dirty="0">
                <a:cs typeface="Calibri"/>
              </a:rPr>
              <a:t>Позитивная психология</a:t>
            </a:r>
          </a:p>
          <a:p>
            <a:r>
              <a:rPr lang="ru-RU" dirty="0" err="1">
                <a:cs typeface="Calibri"/>
              </a:rPr>
              <a:t>Интерперсональные</a:t>
            </a:r>
          </a:p>
          <a:p>
            <a:r>
              <a:rPr lang="ru-RU" dirty="0" err="1">
                <a:cs typeface="Calibri"/>
              </a:rPr>
              <a:t>Майндфулнесс</a:t>
            </a:r>
          </a:p>
          <a:p>
            <a:r>
              <a:rPr lang="ru-RU" dirty="0">
                <a:cs typeface="Calibri"/>
              </a:rPr>
              <a:t>Биологические</a:t>
            </a:r>
          </a:p>
          <a:p>
            <a:r>
              <a:rPr lang="ru-RU" dirty="0">
                <a:cs typeface="Calibri"/>
              </a:rPr>
              <a:t>Поддерживающие</a:t>
            </a:r>
          </a:p>
          <a:p>
            <a:r>
              <a:rPr lang="ru-RU" dirty="0">
                <a:cs typeface="Calibri"/>
              </a:rPr>
              <a:t>Техники терапевтических 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319825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7F11D9-CBBB-4047-AC9F-F1BB2B45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Доказанная эффективность КПТ. Психиатрические состояния (неполный список)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6BD4BE-BA19-4ADD-AF32-C6032B87E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ru-RU" dirty="0">
                <a:cs typeface="Calibri"/>
              </a:rPr>
              <a:t>Большое депрессивное расстройство</a:t>
            </a:r>
          </a:p>
          <a:p>
            <a:r>
              <a:rPr lang="ru-RU" dirty="0">
                <a:cs typeface="Calibri"/>
              </a:rPr>
              <a:t>Биполярное расстройство (с медикамент)</a:t>
            </a:r>
          </a:p>
          <a:p>
            <a:r>
              <a:rPr lang="ru-RU" dirty="0">
                <a:cs typeface="Calibri"/>
              </a:rPr>
              <a:t>Шизофрения (с медикамент)</a:t>
            </a:r>
          </a:p>
          <a:p>
            <a:r>
              <a:rPr lang="ru-RU" dirty="0">
                <a:cs typeface="Calibri"/>
              </a:rPr>
              <a:t>Генерализованное тревожное расстройство</a:t>
            </a:r>
          </a:p>
          <a:p>
            <a:r>
              <a:rPr lang="ru-RU" dirty="0">
                <a:cs typeface="Calibri"/>
              </a:rPr>
              <a:t>Паническое расстройство</a:t>
            </a:r>
          </a:p>
          <a:p>
            <a:r>
              <a:rPr lang="ru-RU" dirty="0">
                <a:cs typeface="Calibri"/>
              </a:rPr>
              <a:t>Социофобия</a:t>
            </a:r>
          </a:p>
          <a:p>
            <a:r>
              <a:rPr lang="ru-RU" dirty="0">
                <a:cs typeface="Calibri"/>
              </a:rPr>
              <a:t>ПТСР</a:t>
            </a:r>
          </a:p>
          <a:p>
            <a:r>
              <a:rPr lang="ru-RU" dirty="0">
                <a:cs typeface="Calibri"/>
              </a:rPr>
              <a:t>ОКР</a:t>
            </a:r>
          </a:p>
          <a:p>
            <a:r>
              <a:rPr lang="ru-RU" dirty="0">
                <a:cs typeface="Calibri"/>
              </a:rPr>
              <a:t>Расстройства употребления ПАВ</a:t>
            </a:r>
          </a:p>
          <a:p>
            <a:r>
              <a:rPr lang="ru-RU" dirty="0">
                <a:cs typeface="Calibri"/>
              </a:rPr>
              <a:t>Булимия, анорексия</a:t>
            </a:r>
          </a:p>
          <a:p>
            <a:r>
              <a:rPr lang="ru-RU" dirty="0">
                <a:cs typeface="Calibri"/>
              </a:rPr>
              <a:t>Расстройства личности</a:t>
            </a:r>
          </a:p>
        </p:txBody>
      </p:sp>
    </p:spTree>
    <p:extLst>
      <p:ext uri="{BB962C8B-B14F-4D97-AF65-F5344CB8AC3E}">
        <p14:creationId xmlns:p14="http://schemas.microsoft.com/office/powerpoint/2010/main" val="1458686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7F11D9-CBBB-4047-AC9F-F1BB2B45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cs typeface="Calibri"/>
              </a:rPr>
              <a:t>Доказанная эффективность КПТ. Медицинские состояния (неполный список)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6BD4BE-BA19-4ADD-AF32-C6032B87E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dirty="0">
                <a:cs typeface="Calibri"/>
              </a:rPr>
              <a:t>Синдром раздраженного кишечника</a:t>
            </a:r>
          </a:p>
          <a:p>
            <a:r>
              <a:rPr lang="ru-RU" dirty="0">
                <a:cs typeface="Calibri"/>
              </a:rPr>
              <a:t>Хроническая боль</a:t>
            </a:r>
          </a:p>
          <a:p>
            <a:r>
              <a:rPr lang="ru-RU" dirty="0">
                <a:cs typeface="Calibri"/>
              </a:rPr>
              <a:t>Синдром хронической усталости</a:t>
            </a:r>
          </a:p>
          <a:p>
            <a:r>
              <a:rPr lang="ru-RU" dirty="0">
                <a:cs typeface="Calibri"/>
              </a:rPr>
              <a:t>Мигрень</a:t>
            </a:r>
          </a:p>
          <a:p>
            <a:r>
              <a:rPr lang="ru-RU" dirty="0">
                <a:cs typeface="Calibri"/>
              </a:rPr>
              <a:t>ВИЧ депрессия</a:t>
            </a:r>
          </a:p>
          <a:p>
            <a:r>
              <a:rPr lang="ru-RU" dirty="0">
                <a:cs typeface="Calibri"/>
              </a:rPr>
              <a:t>Колит</a:t>
            </a:r>
          </a:p>
          <a:p>
            <a:r>
              <a:rPr lang="ru-RU" dirty="0">
                <a:cs typeface="Calibri"/>
              </a:rPr>
              <a:t>Сексуальная дисфункция</a:t>
            </a:r>
          </a:p>
          <a:p>
            <a:r>
              <a:rPr lang="ru-RU" dirty="0" err="1">
                <a:cs typeface="Calibri"/>
              </a:rPr>
              <a:t>Фибромиалгия</a:t>
            </a:r>
          </a:p>
          <a:p>
            <a:r>
              <a:rPr lang="ru-RU" dirty="0">
                <a:cs typeface="Calibri"/>
              </a:rPr>
              <a:t>Ожирение</a:t>
            </a:r>
          </a:p>
          <a:p>
            <a:endParaRPr lang="ru-RU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30043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Parallax</vt:lpstr>
      <vt:lpstr>КПТ при расстройствах употребления ПАВ</vt:lpstr>
      <vt:lpstr>Введение</vt:lpstr>
      <vt:lpstr>План курса</vt:lpstr>
      <vt:lpstr>План курса (ч2)</vt:lpstr>
      <vt:lpstr>Определение когнитивно-поведенческой терапии</vt:lpstr>
      <vt:lpstr>Определение когнитивно-поведенческой терапии</vt:lpstr>
      <vt:lpstr>Техники, используемые в КПТ (неполный список)</vt:lpstr>
      <vt:lpstr>Доказанная эффективность КПТ. Психиатрические состояния (неполный список)</vt:lpstr>
      <vt:lpstr>Доказанная эффективность КПТ. Медицинские состояния (неполный список)</vt:lpstr>
      <vt:lpstr>Когнитивная модель</vt:lpstr>
      <vt:lpstr>Когнитивная модель (для пациента)</vt:lpstr>
      <vt:lpstr>Когнитивная модель </vt:lpstr>
      <vt:lpstr>Когнитивная модель: ситуация</vt:lpstr>
      <vt:lpstr>Автоматические мысли</vt:lpstr>
      <vt:lpstr>Подумаем об участии в ролевой постановке</vt:lpstr>
      <vt:lpstr>Рассмотрим ваш опыт через когнитивную модель</vt:lpstr>
      <vt:lpstr>Когнитивная модель  (презентация пациенту)</vt:lpstr>
      <vt:lpstr>Когнитивная концептуализация случая</vt:lpstr>
      <vt:lpstr>Диаграмма концептуализации случая</vt:lpstr>
      <vt:lpstr>Презентация PowerPoint</vt:lpstr>
      <vt:lpstr>Диаграмма концептуализации случая: основание (когнитивная модель)</vt:lpstr>
      <vt:lpstr>Диаграмма концептуализации случая: когнитивная модель</vt:lpstr>
      <vt:lpstr>Диаграмма концептуализации случая (верхушка)</vt:lpstr>
      <vt:lpstr>Диаграмма концептуализации случая: релевантная история жизни</vt:lpstr>
      <vt:lpstr>Диаграмма концептуализации случая: глубинные убеждения</vt:lpstr>
      <vt:lpstr>Базовые убеждения беспомощности</vt:lpstr>
      <vt:lpstr>Базовые убеждения недостойности быть любимым</vt:lpstr>
      <vt:lpstr>Глубинные убеждения низкой ценности</vt:lpstr>
      <vt:lpstr>Диаграмма концептуализации случая: промежуточные убеждения</vt:lpstr>
      <vt:lpstr>Диаграмма концептуализации случая - условные оценки </vt:lpstr>
      <vt:lpstr>Диаграмма концептуализации случая: промежуточные убеждения - отношения и правила</vt:lpstr>
      <vt:lpstr>Диаграмма концептуализации случая: компенсаторные стратегии</vt:lpstr>
      <vt:lpstr>Диаграмма концептуализации случая: обусловленные оценки, отношения и правила</vt:lpstr>
      <vt:lpstr>Диаграмма концептуализации случая основанная на сильных качествах (Бек, 2021)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cloud.mail.ru</dc:creator>
  <cp:lastModifiedBy>в</cp:lastModifiedBy>
  <cp:revision>1281</cp:revision>
  <dcterms:created xsi:type="dcterms:W3CDTF">2021-02-08T09:03:43Z</dcterms:created>
  <dcterms:modified xsi:type="dcterms:W3CDTF">2021-10-04T10:50:09Z</dcterms:modified>
</cp:coreProperties>
</file>