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1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A73439-95A8-49CE-9CA8-DB693ADB9817}" v="2379" dt="2021-10-05T10:13:54.826"/>
    <p1510:client id="{986259B9-243D-426E-AC8A-718ECA343AEA}" v="38" dt="2021-10-04T12:39:23.934"/>
    <p1510:client id="{9AA01D00-A4D4-4307-B06B-E7D7985F6DF6}" v="36" dt="2021-10-06T07:42:26.887"/>
    <p1510:client id="{EE286C5A-3660-4848-8254-B38886CC81FE}" v="1704" dt="2021-10-05T12:09:20.092"/>
    <p1510:client id="{F9103FC5-71D7-4988-8F04-6CDAC4E21E5E}" v="61" dt="2021-10-05T12:20:02.7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r22008@mail.ru" clId="Web-{7AA73439-95A8-49CE-9CA8-DB693ADB9817}"/>
    <pc:docChg chg="addSld modSld">
      <pc:chgData name="alexandr22008@mail.ru" userId="" providerId="" clId="Web-{7AA73439-95A8-49CE-9CA8-DB693ADB9817}" dt="2021-10-05T10:13:54.826" v="544" actId="1076"/>
      <pc:docMkLst>
        <pc:docMk/>
      </pc:docMkLst>
      <pc:sldChg chg="addSp delSp modSp">
        <pc:chgData name="alexandr22008@mail.ru" userId="" providerId="" clId="Web-{7AA73439-95A8-49CE-9CA8-DB693ADB9817}" dt="2021-10-05T10:12:11.057" v="515" actId="1076"/>
        <pc:sldMkLst>
          <pc:docMk/>
          <pc:sldMk cId="3050383628" sldId="265"/>
        </pc:sldMkLst>
        <pc:spChg chg="mod">
          <ac:chgData name="alexandr22008@mail.ru" userId="" providerId="" clId="Web-{7AA73439-95A8-49CE-9CA8-DB693ADB9817}" dt="2021-10-05T09:45:16.918" v="121" actId="1076"/>
          <ac:spMkLst>
            <pc:docMk/>
            <pc:sldMk cId="3050383628" sldId="265"/>
            <ac:spMk id="2" creationId="{F2ED1B76-E8B7-46BD-87E8-02CF096DDF2A}"/>
          </ac:spMkLst>
        </pc:spChg>
        <pc:spChg chg="add del mod">
          <ac:chgData name="alexandr22008@mail.ru" userId="" providerId="" clId="Web-{7AA73439-95A8-49CE-9CA8-DB693ADB9817}" dt="2021-10-05T09:48:17.752" v="163"/>
          <ac:spMkLst>
            <pc:docMk/>
            <pc:sldMk cId="3050383628" sldId="265"/>
            <ac:spMk id="3" creationId="{4C488FEB-6AB8-42FD-BF28-518E449B3FEB}"/>
          </ac:spMkLst>
        </pc:spChg>
        <pc:spChg chg="del mod">
          <ac:chgData name="alexandr22008@mail.ru" userId="" providerId="" clId="Web-{7AA73439-95A8-49CE-9CA8-DB693ADB9817}" dt="2021-10-05T09:45:13.965" v="120"/>
          <ac:spMkLst>
            <pc:docMk/>
            <pc:sldMk cId="3050383628" sldId="265"/>
            <ac:spMk id="4" creationId="{EEFF97F2-8BB7-41AE-BB6B-907387C32C81}"/>
          </ac:spMkLst>
        </pc:spChg>
        <pc:spChg chg="del">
          <ac:chgData name="alexandr22008@mail.ru" userId="" providerId="" clId="Web-{7AA73439-95A8-49CE-9CA8-DB693ADB9817}" dt="2021-10-05T09:45:39.747" v="131"/>
          <ac:spMkLst>
            <pc:docMk/>
            <pc:sldMk cId="3050383628" sldId="265"/>
            <ac:spMk id="5" creationId="{A9C70AC3-E08E-4AD8-909B-90F0C1F0E5FF}"/>
          </ac:spMkLst>
        </pc:spChg>
        <pc:spChg chg="del">
          <ac:chgData name="alexandr22008@mail.ru" userId="" providerId="" clId="Web-{7AA73439-95A8-49CE-9CA8-DB693ADB9817}" dt="2021-10-05T09:45:39.747" v="130"/>
          <ac:spMkLst>
            <pc:docMk/>
            <pc:sldMk cId="3050383628" sldId="265"/>
            <ac:spMk id="6" creationId="{5376E0A4-77B7-4BFC-A278-17EDE669C441}"/>
          </ac:spMkLst>
        </pc:spChg>
        <pc:spChg chg="del">
          <ac:chgData name="alexandr22008@mail.ru" userId="" providerId="" clId="Web-{7AA73439-95A8-49CE-9CA8-DB693ADB9817}" dt="2021-10-05T09:45:23.794" v="126"/>
          <ac:spMkLst>
            <pc:docMk/>
            <pc:sldMk cId="3050383628" sldId="265"/>
            <ac:spMk id="7" creationId="{9811E453-E623-4BAF-9900-9603822B9428}"/>
          </ac:spMkLst>
        </pc:spChg>
        <pc:spChg chg="del">
          <ac:chgData name="alexandr22008@mail.ru" userId="" providerId="" clId="Web-{7AA73439-95A8-49CE-9CA8-DB693ADB9817}" dt="2021-10-05T09:44:59.543" v="117"/>
          <ac:spMkLst>
            <pc:docMk/>
            <pc:sldMk cId="3050383628" sldId="265"/>
            <ac:spMk id="8" creationId="{0633C357-358C-46FF-9B87-0ECF3C98C406}"/>
          </ac:spMkLst>
        </pc:spChg>
        <pc:spChg chg="del">
          <ac:chgData name="alexandr22008@mail.ru" userId="" providerId="" clId="Web-{7AA73439-95A8-49CE-9CA8-DB693ADB9817}" dt="2021-10-05T09:45:36.356" v="129"/>
          <ac:spMkLst>
            <pc:docMk/>
            <pc:sldMk cId="3050383628" sldId="265"/>
            <ac:spMk id="9" creationId="{0394D7C7-E18E-46C0-9839-06451A27CE7A}"/>
          </ac:spMkLst>
        </pc:spChg>
        <pc:spChg chg="del mod">
          <ac:chgData name="alexandr22008@mail.ru" userId="" providerId="" clId="Web-{7AA73439-95A8-49CE-9CA8-DB693ADB9817}" dt="2021-10-05T09:44:55.621" v="116"/>
          <ac:spMkLst>
            <pc:docMk/>
            <pc:sldMk cId="3050383628" sldId="265"/>
            <ac:spMk id="10" creationId="{FDDDB822-457E-4258-AC30-45483A82D41E}"/>
          </ac:spMkLst>
        </pc:spChg>
        <pc:spChg chg="del">
          <ac:chgData name="alexandr22008@mail.ru" userId="" providerId="" clId="Web-{7AA73439-95A8-49CE-9CA8-DB693ADB9817}" dt="2021-10-05T09:45:23.794" v="125"/>
          <ac:spMkLst>
            <pc:docMk/>
            <pc:sldMk cId="3050383628" sldId="265"/>
            <ac:spMk id="11" creationId="{75D0C200-42C7-47FD-A744-6916CFC07C52}"/>
          </ac:spMkLst>
        </pc:spChg>
        <pc:spChg chg="del">
          <ac:chgData name="alexandr22008@mail.ru" userId="" providerId="" clId="Web-{7AA73439-95A8-49CE-9CA8-DB693ADB9817}" dt="2021-10-05T09:45:02.496" v="118"/>
          <ac:spMkLst>
            <pc:docMk/>
            <pc:sldMk cId="3050383628" sldId="265"/>
            <ac:spMk id="12" creationId="{2315E0CB-AE6E-4776-BBC9-4DE6A5A9E4CE}"/>
          </ac:spMkLst>
        </pc:spChg>
        <pc:spChg chg="del">
          <ac:chgData name="alexandr22008@mail.ru" userId="" providerId="" clId="Web-{7AA73439-95A8-49CE-9CA8-DB693ADB9817}" dt="2021-10-05T09:45:21.215" v="123"/>
          <ac:spMkLst>
            <pc:docMk/>
            <pc:sldMk cId="3050383628" sldId="265"/>
            <ac:spMk id="13" creationId="{FB2B9518-58C9-4D42-B242-4B533851D8DB}"/>
          </ac:spMkLst>
        </pc:spChg>
        <pc:spChg chg="del">
          <ac:chgData name="alexandr22008@mail.ru" userId="" providerId="" clId="Web-{7AA73439-95A8-49CE-9CA8-DB693ADB9817}" dt="2021-10-05T09:45:21.215" v="122"/>
          <ac:spMkLst>
            <pc:docMk/>
            <pc:sldMk cId="3050383628" sldId="265"/>
            <ac:spMk id="14" creationId="{A18E4FDD-472D-480B-8DB4-5B79A77A44AA}"/>
          </ac:spMkLst>
        </pc:spChg>
        <pc:spChg chg="del">
          <ac:chgData name="alexandr22008@mail.ru" userId="" providerId="" clId="Web-{7AA73439-95A8-49CE-9CA8-DB693ADB9817}" dt="2021-10-05T09:45:23.794" v="124"/>
          <ac:spMkLst>
            <pc:docMk/>
            <pc:sldMk cId="3050383628" sldId="265"/>
            <ac:spMk id="15" creationId="{ECA47197-CCBC-450C-ACAC-9C1FDE624A4D}"/>
          </ac:spMkLst>
        </pc:spChg>
        <pc:spChg chg="del">
          <ac:chgData name="alexandr22008@mail.ru" userId="" providerId="" clId="Web-{7AA73439-95A8-49CE-9CA8-DB693ADB9817}" dt="2021-10-05T09:45:50.997" v="132"/>
          <ac:spMkLst>
            <pc:docMk/>
            <pc:sldMk cId="3050383628" sldId="265"/>
            <ac:spMk id="16" creationId="{608AD78B-A81E-4EF2-861E-6FFC6248A0F8}"/>
          </ac:spMkLst>
        </pc:spChg>
        <pc:spChg chg="del">
          <ac:chgData name="alexandr22008@mail.ru" userId="" providerId="" clId="Web-{7AA73439-95A8-49CE-9CA8-DB693ADB9817}" dt="2021-10-05T09:45:26.387" v="128"/>
          <ac:spMkLst>
            <pc:docMk/>
            <pc:sldMk cId="3050383628" sldId="265"/>
            <ac:spMk id="17" creationId="{B840AA39-7F67-41E5-877B-1637396895CF}"/>
          </ac:spMkLst>
        </pc:spChg>
        <pc:spChg chg="del">
          <ac:chgData name="alexandr22008@mail.ru" userId="" providerId="" clId="Web-{7AA73439-95A8-49CE-9CA8-DB693ADB9817}" dt="2021-10-05T09:45:26.387" v="127"/>
          <ac:spMkLst>
            <pc:docMk/>
            <pc:sldMk cId="3050383628" sldId="265"/>
            <ac:spMk id="18" creationId="{4FB90AD8-15CD-4E17-AFB9-677D0374DA9D}"/>
          </ac:spMkLst>
        </pc:spChg>
        <pc:spChg chg="add mod">
          <ac:chgData name="alexandr22008@mail.ru" userId="" providerId="" clId="Web-{7AA73439-95A8-49CE-9CA8-DB693ADB9817}" dt="2021-10-05T10:09:00.427" v="460" actId="20577"/>
          <ac:spMkLst>
            <pc:docMk/>
            <pc:sldMk cId="3050383628" sldId="265"/>
            <ac:spMk id="19" creationId="{24560BE2-C179-46FF-B3B0-2059B2E15034}"/>
          </ac:spMkLst>
        </pc:spChg>
        <pc:spChg chg="add del mod">
          <ac:chgData name="alexandr22008@mail.ru" userId="" providerId="" clId="Web-{7AA73439-95A8-49CE-9CA8-DB693ADB9817}" dt="2021-10-05T09:48:12.220" v="162"/>
          <ac:spMkLst>
            <pc:docMk/>
            <pc:sldMk cId="3050383628" sldId="265"/>
            <ac:spMk id="20" creationId="{99AAD78D-0CC7-4E06-AFA7-4524753A1120}"/>
          </ac:spMkLst>
        </pc:spChg>
        <pc:spChg chg="add mod">
          <ac:chgData name="alexandr22008@mail.ru" userId="" providerId="" clId="Web-{7AA73439-95A8-49CE-9CA8-DB693ADB9817}" dt="2021-10-05T10:11:51.322" v="512" actId="1076"/>
          <ac:spMkLst>
            <pc:docMk/>
            <pc:sldMk cId="3050383628" sldId="265"/>
            <ac:spMk id="21" creationId="{80BD0031-D70C-4446-B4D2-9E8DD40CD39C}"/>
          </ac:spMkLst>
        </pc:spChg>
        <pc:spChg chg="add del mod">
          <ac:chgData name="alexandr22008@mail.ru" userId="" providerId="" clId="Web-{7AA73439-95A8-49CE-9CA8-DB693ADB9817}" dt="2021-10-05T09:48:29.408" v="165"/>
          <ac:spMkLst>
            <pc:docMk/>
            <pc:sldMk cId="3050383628" sldId="265"/>
            <ac:spMk id="22" creationId="{36E4D04F-2F37-4D2E-BBBE-5839CCD9B517}"/>
          </ac:spMkLst>
        </pc:spChg>
        <pc:spChg chg="add del mod">
          <ac:chgData name="alexandr22008@mail.ru" userId="" providerId="" clId="Web-{7AA73439-95A8-49CE-9CA8-DB693ADB9817}" dt="2021-10-05T09:48:34.455" v="166"/>
          <ac:spMkLst>
            <pc:docMk/>
            <pc:sldMk cId="3050383628" sldId="265"/>
            <ac:spMk id="23" creationId="{3A68BE11-0C5B-4C24-A136-68DCE882E356}"/>
          </ac:spMkLst>
        </pc:spChg>
        <pc:spChg chg="add mod">
          <ac:chgData name="alexandr22008@mail.ru" userId="" providerId="" clId="Web-{7AA73439-95A8-49CE-9CA8-DB693ADB9817}" dt="2021-10-05T10:11:48.775" v="511" actId="1076"/>
          <ac:spMkLst>
            <pc:docMk/>
            <pc:sldMk cId="3050383628" sldId="265"/>
            <ac:spMk id="24" creationId="{88157393-89C0-43DB-A3C7-DA7EF90EEB83}"/>
          </ac:spMkLst>
        </pc:spChg>
        <pc:spChg chg="add mod">
          <ac:chgData name="alexandr22008@mail.ru" userId="" providerId="" clId="Web-{7AA73439-95A8-49CE-9CA8-DB693ADB9817}" dt="2021-10-05T10:11:36.462" v="508" actId="1076"/>
          <ac:spMkLst>
            <pc:docMk/>
            <pc:sldMk cId="3050383628" sldId="265"/>
            <ac:spMk id="25" creationId="{850585AE-D32A-4365-8FA6-4EDA6477E45C}"/>
          </ac:spMkLst>
        </pc:spChg>
        <pc:spChg chg="add del">
          <ac:chgData name="alexandr22008@mail.ru" userId="" providerId="" clId="Web-{7AA73439-95A8-49CE-9CA8-DB693ADB9817}" dt="2021-10-05T09:49:07.722" v="174"/>
          <ac:spMkLst>
            <pc:docMk/>
            <pc:sldMk cId="3050383628" sldId="265"/>
            <ac:spMk id="26" creationId="{FD264033-47AB-494F-A4DC-06B09ECE0E1E}"/>
          </ac:spMkLst>
        </pc:spChg>
        <pc:spChg chg="add del">
          <ac:chgData name="alexandr22008@mail.ru" userId="" providerId="" clId="Web-{7AA73439-95A8-49CE-9CA8-DB693ADB9817}" dt="2021-10-05T09:49:05.393" v="173"/>
          <ac:spMkLst>
            <pc:docMk/>
            <pc:sldMk cId="3050383628" sldId="265"/>
            <ac:spMk id="27" creationId="{FD264033-47AB-494F-A4DC-06B09ECE0E1E}"/>
          </ac:spMkLst>
        </pc:spChg>
        <pc:spChg chg="add mod">
          <ac:chgData name="alexandr22008@mail.ru" userId="" providerId="" clId="Web-{7AA73439-95A8-49CE-9CA8-DB693ADB9817}" dt="2021-10-05T09:59:00.019" v="358" actId="14100"/>
          <ac:spMkLst>
            <pc:docMk/>
            <pc:sldMk cId="3050383628" sldId="265"/>
            <ac:spMk id="28" creationId="{037E50D5-BF61-4729-B71E-7B1DC4A1CC65}"/>
          </ac:spMkLst>
        </pc:spChg>
        <pc:spChg chg="add mod">
          <ac:chgData name="alexandr22008@mail.ru" userId="" providerId="" clId="Web-{7AA73439-95A8-49CE-9CA8-DB693ADB9817}" dt="2021-10-05T09:59:03.254" v="359" actId="14100"/>
          <ac:spMkLst>
            <pc:docMk/>
            <pc:sldMk cId="3050383628" sldId="265"/>
            <ac:spMk id="29" creationId="{273685FE-6193-4C45-B9D9-36820B87AC47}"/>
          </ac:spMkLst>
        </pc:spChg>
        <pc:spChg chg="add mod">
          <ac:chgData name="alexandr22008@mail.ru" userId="" providerId="" clId="Web-{7AA73439-95A8-49CE-9CA8-DB693ADB9817}" dt="2021-10-05T10:08:37.973" v="456" actId="20577"/>
          <ac:spMkLst>
            <pc:docMk/>
            <pc:sldMk cId="3050383628" sldId="265"/>
            <ac:spMk id="30" creationId="{E83AEB27-396C-47E2-9F68-0F625AF60067}"/>
          </ac:spMkLst>
        </pc:spChg>
        <pc:spChg chg="add mod">
          <ac:chgData name="alexandr22008@mail.ru" userId="" providerId="" clId="Web-{7AA73439-95A8-49CE-9CA8-DB693ADB9817}" dt="2021-10-05T10:08:44.317" v="457" actId="20577"/>
          <ac:spMkLst>
            <pc:docMk/>
            <pc:sldMk cId="3050383628" sldId="265"/>
            <ac:spMk id="31" creationId="{C1C55855-DC58-4FDE-9461-304541693D53}"/>
          </ac:spMkLst>
        </pc:spChg>
        <pc:spChg chg="add mod">
          <ac:chgData name="alexandr22008@mail.ru" userId="" providerId="" clId="Web-{7AA73439-95A8-49CE-9CA8-DB693ADB9817}" dt="2021-10-05T10:08:27.395" v="454" actId="20577"/>
          <ac:spMkLst>
            <pc:docMk/>
            <pc:sldMk cId="3050383628" sldId="265"/>
            <ac:spMk id="32" creationId="{36A3849F-6224-474B-9D10-7AEE80077598}"/>
          </ac:spMkLst>
        </pc:spChg>
        <pc:spChg chg="add mod">
          <ac:chgData name="alexandr22008@mail.ru" userId="" providerId="" clId="Web-{7AA73439-95A8-49CE-9CA8-DB693ADB9817}" dt="2021-10-05T10:08:33.004" v="455" actId="20577"/>
          <ac:spMkLst>
            <pc:docMk/>
            <pc:sldMk cId="3050383628" sldId="265"/>
            <ac:spMk id="33" creationId="{EAF9A48B-4937-426A-A65A-24CD1C3350E0}"/>
          </ac:spMkLst>
        </pc:spChg>
        <pc:spChg chg="add mod">
          <ac:chgData name="alexandr22008@mail.ru" userId="" providerId="" clId="Web-{7AA73439-95A8-49CE-9CA8-DB693ADB9817}" dt="2021-10-05T10:11:29.884" v="507" actId="1076"/>
          <ac:spMkLst>
            <pc:docMk/>
            <pc:sldMk cId="3050383628" sldId="265"/>
            <ac:spMk id="34" creationId="{6F26FEA4-EAD4-434B-80D6-CDBF398E3872}"/>
          </ac:spMkLst>
        </pc:spChg>
        <pc:spChg chg="add mod">
          <ac:chgData name="alexandr22008@mail.ru" userId="" providerId="" clId="Web-{7AA73439-95A8-49CE-9CA8-DB693ADB9817}" dt="2021-10-05T10:11:15.368" v="505" actId="1076"/>
          <ac:spMkLst>
            <pc:docMk/>
            <pc:sldMk cId="3050383628" sldId="265"/>
            <ac:spMk id="35" creationId="{3EA633D6-D679-4CFD-A536-9439740556B1}"/>
          </ac:spMkLst>
        </pc:spChg>
        <pc:spChg chg="add mod">
          <ac:chgData name="alexandr22008@mail.ru" userId="" providerId="" clId="Web-{7AA73439-95A8-49CE-9CA8-DB693ADB9817}" dt="2021-10-05T10:04:53.185" v="421" actId="1076"/>
          <ac:spMkLst>
            <pc:docMk/>
            <pc:sldMk cId="3050383628" sldId="265"/>
            <ac:spMk id="44" creationId="{14DAEBEE-3175-410C-B47F-EC08F7F7A225}"/>
          </ac:spMkLst>
        </pc:spChg>
        <pc:spChg chg="add mod">
          <ac:chgData name="alexandr22008@mail.ru" userId="" providerId="" clId="Web-{7AA73439-95A8-49CE-9CA8-DB693ADB9817}" dt="2021-10-05T10:04:33.513" v="416" actId="1076"/>
          <ac:spMkLst>
            <pc:docMk/>
            <pc:sldMk cId="3050383628" sldId="265"/>
            <ac:spMk id="45" creationId="{76CC26E1-9388-4004-AD77-BCF542C8AA04}"/>
          </ac:spMkLst>
        </pc:spChg>
        <pc:spChg chg="add mod">
          <ac:chgData name="alexandr22008@mail.ru" userId="" providerId="" clId="Web-{7AA73439-95A8-49CE-9CA8-DB693ADB9817}" dt="2021-10-05T10:04:48.420" v="419" actId="14100"/>
          <ac:spMkLst>
            <pc:docMk/>
            <pc:sldMk cId="3050383628" sldId="265"/>
            <ac:spMk id="46" creationId="{B3B55ACE-8B83-4E37-B53D-E4B02C1C0280}"/>
          </ac:spMkLst>
        </pc:spChg>
        <pc:spChg chg="add mod">
          <ac:chgData name="alexandr22008@mail.ru" userId="" providerId="" clId="Web-{7AA73439-95A8-49CE-9CA8-DB693ADB9817}" dt="2021-10-05T10:07:13.783" v="443" actId="1076"/>
          <ac:spMkLst>
            <pc:docMk/>
            <pc:sldMk cId="3050383628" sldId="265"/>
            <ac:spMk id="47" creationId="{2C91A336-4C0B-47ED-9993-BF98CF90B3FE}"/>
          </ac:spMkLst>
        </pc:spChg>
        <pc:spChg chg="add mod">
          <ac:chgData name="alexandr22008@mail.ru" userId="" providerId="" clId="Web-{7AA73439-95A8-49CE-9CA8-DB693ADB9817}" dt="2021-10-05T10:06:34.188" v="438" actId="688"/>
          <ac:spMkLst>
            <pc:docMk/>
            <pc:sldMk cId="3050383628" sldId="265"/>
            <ac:spMk id="48" creationId="{F90ED6FA-76E1-45DA-8CE8-E16CEE20F390}"/>
          </ac:spMkLst>
        </pc:spChg>
        <pc:spChg chg="add mod">
          <ac:chgData name="alexandr22008@mail.ru" userId="" providerId="" clId="Web-{7AA73439-95A8-49CE-9CA8-DB693ADB9817}" dt="2021-10-05T10:06:05.875" v="431" actId="688"/>
          <ac:spMkLst>
            <pc:docMk/>
            <pc:sldMk cId="3050383628" sldId="265"/>
            <ac:spMk id="49" creationId="{556281E7-182E-4D97-BB62-6CD8E95E1EC6}"/>
          </ac:spMkLst>
        </pc:spChg>
        <pc:spChg chg="add mod">
          <ac:chgData name="alexandr22008@mail.ru" userId="" providerId="" clId="Web-{7AA73439-95A8-49CE-9CA8-DB693ADB9817}" dt="2021-10-05T10:05:57.844" v="429" actId="1076"/>
          <ac:spMkLst>
            <pc:docMk/>
            <pc:sldMk cId="3050383628" sldId="265"/>
            <ac:spMk id="50" creationId="{A81DB34B-7073-4930-93B0-58901610D5FA}"/>
          </ac:spMkLst>
        </pc:spChg>
        <pc:spChg chg="add mod">
          <ac:chgData name="alexandr22008@mail.ru" userId="" providerId="" clId="Web-{7AA73439-95A8-49CE-9CA8-DB693ADB9817}" dt="2021-10-05T10:11:43.712" v="510" actId="1076"/>
          <ac:spMkLst>
            <pc:docMk/>
            <pc:sldMk cId="3050383628" sldId="265"/>
            <ac:spMk id="51" creationId="{2BB0D90C-8E14-42D5-AA46-41261D8CE238}"/>
          </ac:spMkLst>
        </pc:spChg>
        <pc:spChg chg="add mod">
          <ac:chgData name="alexandr22008@mail.ru" userId="" providerId="" clId="Web-{7AA73439-95A8-49CE-9CA8-DB693ADB9817}" dt="2021-10-05T10:11:41.806" v="509" actId="1076"/>
          <ac:spMkLst>
            <pc:docMk/>
            <pc:sldMk cId="3050383628" sldId="265"/>
            <ac:spMk id="52" creationId="{75B30EE9-0D83-49AA-A120-450C9A01A80D}"/>
          </ac:spMkLst>
        </pc:spChg>
        <pc:spChg chg="add mod">
          <ac:chgData name="alexandr22008@mail.ru" userId="" providerId="" clId="Web-{7AA73439-95A8-49CE-9CA8-DB693ADB9817}" dt="2021-10-05T10:12:11.057" v="515" actId="1076"/>
          <ac:spMkLst>
            <pc:docMk/>
            <pc:sldMk cId="3050383628" sldId="265"/>
            <ac:spMk id="53" creationId="{888AE514-37B1-4AC1-A2AF-D40138DB01EF}"/>
          </ac:spMkLst>
        </pc:spChg>
        <pc:cxnChg chg="add del mod">
          <ac:chgData name="alexandr22008@mail.ru" userId="" providerId="" clId="Web-{7AA73439-95A8-49CE-9CA8-DB693ADB9817}" dt="2021-10-05T10:03:50.121" v="407"/>
          <ac:cxnSpMkLst>
            <pc:docMk/>
            <pc:sldMk cId="3050383628" sldId="265"/>
            <ac:cxnSpMk id="36" creationId="{B1684704-F006-43E4-B060-EF708A712CC2}"/>
          </ac:cxnSpMkLst>
        </pc:cxnChg>
        <pc:cxnChg chg="add del mod">
          <ac:chgData name="alexandr22008@mail.ru" userId="" providerId="" clId="Web-{7AA73439-95A8-49CE-9CA8-DB693ADB9817}" dt="2021-10-05T10:03:48.887" v="406"/>
          <ac:cxnSpMkLst>
            <pc:docMk/>
            <pc:sldMk cId="3050383628" sldId="265"/>
            <ac:cxnSpMk id="37" creationId="{55FBB47E-8B04-48F6-91A5-92188D019383}"/>
          </ac:cxnSpMkLst>
        </pc:cxnChg>
        <pc:cxnChg chg="add del mod">
          <ac:chgData name="alexandr22008@mail.ru" userId="" providerId="" clId="Web-{7AA73439-95A8-49CE-9CA8-DB693ADB9817}" dt="2021-10-05T10:03:48.199" v="405"/>
          <ac:cxnSpMkLst>
            <pc:docMk/>
            <pc:sldMk cId="3050383628" sldId="265"/>
            <ac:cxnSpMk id="38" creationId="{6D2C421F-7654-45ED-B4B5-548D1F57B2E1}"/>
          </ac:cxnSpMkLst>
        </pc:cxnChg>
        <pc:cxnChg chg="add del mod">
          <ac:chgData name="alexandr22008@mail.ru" userId="" providerId="" clId="Web-{7AA73439-95A8-49CE-9CA8-DB693ADB9817}" dt="2021-10-05T10:03:47.387" v="404"/>
          <ac:cxnSpMkLst>
            <pc:docMk/>
            <pc:sldMk cId="3050383628" sldId="265"/>
            <ac:cxnSpMk id="39" creationId="{48AA4805-20EB-4DD7-AFBA-BA6726C0CDF3}"/>
          </ac:cxnSpMkLst>
        </pc:cxnChg>
        <pc:cxnChg chg="add del mod">
          <ac:chgData name="alexandr22008@mail.ru" userId="" providerId="" clId="Web-{7AA73439-95A8-49CE-9CA8-DB693ADB9817}" dt="2021-10-05T10:03:46.605" v="403"/>
          <ac:cxnSpMkLst>
            <pc:docMk/>
            <pc:sldMk cId="3050383628" sldId="265"/>
            <ac:cxnSpMk id="40" creationId="{B8DC680A-C5AC-48C8-ACB7-CAD040D060D6}"/>
          </ac:cxnSpMkLst>
        </pc:cxnChg>
        <pc:cxnChg chg="add del mod">
          <ac:chgData name="alexandr22008@mail.ru" userId="" providerId="" clId="Web-{7AA73439-95A8-49CE-9CA8-DB693ADB9817}" dt="2021-10-05T10:03:45.762" v="402"/>
          <ac:cxnSpMkLst>
            <pc:docMk/>
            <pc:sldMk cId="3050383628" sldId="265"/>
            <ac:cxnSpMk id="41" creationId="{CD26ECA4-3726-44F8-9A35-689F8728818A}"/>
          </ac:cxnSpMkLst>
        </pc:cxnChg>
        <pc:cxnChg chg="add del mod">
          <ac:chgData name="alexandr22008@mail.ru" userId="" providerId="" clId="Web-{7AA73439-95A8-49CE-9CA8-DB693ADB9817}" dt="2021-10-05T10:03:44.340" v="401"/>
          <ac:cxnSpMkLst>
            <pc:docMk/>
            <pc:sldMk cId="3050383628" sldId="265"/>
            <ac:cxnSpMk id="42" creationId="{8FE6DAF6-50F5-412A-9B46-051A57706F8E}"/>
          </ac:cxnSpMkLst>
        </pc:cxnChg>
        <pc:cxnChg chg="add del mod">
          <ac:chgData name="alexandr22008@mail.ru" userId="" providerId="" clId="Web-{7AA73439-95A8-49CE-9CA8-DB693ADB9817}" dt="2021-10-05T10:05:49.187" v="427"/>
          <ac:cxnSpMkLst>
            <pc:docMk/>
            <pc:sldMk cId="3050383628" sldId="265"/>
            <ac:cxnSpMk id="43" creationId="{BDC86F20-ED91-4771-A414-5AE2D0FCE158}"/>
          </ac:cxnSpMkLst>
        </pc:cxnChg>
      </pc:sldChg>
      <pc:sldChg chg="addSp modSp">
        <pc:chgData name="alexandr22008@mail.ru" userId="" providerId="" clId="Web-{7AA73439-95A8-49CE-9CA8-DB693ADB9817}" dt="2021-10-05T09:44:13.604" v="109" actId="14100"/>
        <pc:sldMkLst>
          <pc:docMk/>
          <pc:sldMk cId="535050975" sldId="266"/>
        </pc:sldMkLst>
        <pc:spChg chg="mod">
          <ac:chgData name="alexandr22008@mail.ru" userId="" providerId="" clId="Web-{7AA73439-95A8-49CE-9CA8-DB693ADB9817}" dt="2021-10-05T09:39:12.047" v="15" actId="20577"/>
          <ac:spMkLst>
            <pc:docMk/>
            <pc:sldMk cId="535050975" sldId="266"/>
            <ac:spMk id="3" creationId="{F3D8EC23-A7A6-48FF-9D11-102B3A52D8DB}"/>
          </ac:spMkLst>
        </pc:spChg>
        <pc:spChg chg="mod">
          <ac:chgData name="alexandr22008@mail.ru" userId="" providerId="" clId="Web-{7AA73439-95A8-49CE-9CA8-DB693ADB9817}" dt="2021-10-05T09:40:18.095" v="51" actId="20577"/>
          <ac:spMkLst>
            <pc:docMk/>
            <pc:sldMk cId="535050975" sldId="266"/>
            <ac:spMk id="19" creationId="{1686B876-FDFB-4993-A792-EDC95BD1512B}"/>
          </ac:spMkLst>
        </pc:spChg>
        <pc:spChg chg="mod">
          <ac:chgData name="alexandr22008@mail.ru" userId="" providerId="" clId="Web-{7AA73439-95A8-49CE-9CA8-DB693ADB9817}" dt="2021-10-05T09:41:40.254" v="81" actId="20577"/>
          <ac:spMkLst>
            <pc:docMk/>
            <pc:sldMk cId="535050975" sldId="266"/>
            <ac:spMk id="20" creationId="{E650017D-C6AC-4185-9EA2-C9FB08B6F44A}"/>
          </ac:spMkLst>
        </pc:spChg>
        <pc:spChg chg="mod">
          <ac:chgData name="alexandr22008@mail.ru" userId="" providerId="" clId="Web-{7AA73439-95A8-49CE-9CA8-DB693ADB9817}" dt="2021-10-05T09:42:12.554" v="83" actId="20577"/>
          <ac:spMkLst>
            <pc:docMk/>
            <pc:sldMk cId="535050975" sldId="266"/>
            <ac:spMk id="21" creationId="{A035070D-80A8-46C8-BA0C-CD53DA5C5A88}"/>
          </ac:spMkLst>
        </pc:spChg>
        <pc:spChg chg="mod">
          <ac:chgData name="alexandr22008@mail.ru" userId="" providerId="" clId="Web-{7AA73439-95A8-49CE-9CA8-DB693ADB9817}" dt="2021-10-05T09:42:26.507" v="94" actId="20577"/>
          <ac:spMkLst>
            <pc:docMk/>
            <pc:sldMk cId="535050975" sldId="266"/>
            <ac:spMk id="22" creationId="{9AED04C6-CB6F-400E-9C34-31C14C87F24F}"/>
          </ac:spMkLst>
        </pc:spChg>
        <pc:spChg chg="mod">
          <ac:chgData name="alexandr22008@mail.ru" userId="" providerId="" clId="Web-{7AA73439-95A8-49CE-9CA8-DB693ADB9817}" dt="2021-10-05T09:40:47.893" v="58" actId="20577"/>
          <ac:spMkLst>
            <pc:docMk/>
            <pc:sldMk cId="535050975" sldId="266"/>
            <ac:spMk id="23" creationId="{111E5E0B-8488-4DC7-A56C-C61D8E107F20}"/>
          </ac:spMkLst>
        </pc:spChg>
        <pc:spChg chg="add mod">
          <ac:chgData name="alexandr22008@mail.ru" userId="" providerId="" clId="Web-{7AA73439-95A8-49CE-9CA8-DB693ADB9817}" dt="2021-10-05T09:44:13.604" v="109" actId="14100"/>
          <ac:spMkLst>
            <pc:docMk/>
            <pc:sldMk cId="535050975" sldId="266"/>
            <ac:spMk id="24" creationId="{BE86277D-1FBC-4BAA-94DA-11623CF3E432}"/>
          </ac:spMkLst>
        </pc:spChg>
      </pc:sldChg>
      <pc:sldChg chg="addSp delSp modSp add replId">
        <pc:chgData name="alexandr22008@mail.ru" userId="" providerId="" clId="Web-{7AA73439-95A8-49CE-9CA8-DB693ADB9817}" dt="2021-10-05T10:13:54.826" v="544" actId="1076"/>
        <pc:sldMkLst>
          <pc:docMk/>
          <pc:sldMk cId="1655756072" sldId="267"/>
        </pc:sldMkLst>
        <pc:spChg chg="mod">
          <ac:chgData name="alexandr22008@mail.ru" userId="" providerId="" clId="Web-{7AA73439-95A8-49CE-9CA8-DB693ADB9817}" dt="2021-10-05T10:10:15.726" v="482" actId="20577"/>
          <ac:spMkLst>
            <pc:docMk/>
            <pc:sldMk cId="1655756072" sldId="267"/>
            <ac:spMk id="2" creationId="{F2ED1B76-E8B7-46BD-87E8-02CF096DDF2A}"/>
          </ac:spMkLst>
        </pc:spChg>
        <pc:spChg chg="add mod">
          <ac:chgData name="alexandr22008@mail.ru" userId="" providerId="" clId="Web-{7AA73439-95A8-49CE-9CA8-DB693ADB9817}" dt="2021-10-05T10:13:14.871" v="533" actId="14100"/>
          <ac:spMkLst>
            <pc:docMk/>
            <pc:sldMk cId="1655756072" sldId="267"/>
            <ac:spMk id="3" creationId="{2A85428E-19A0-4ED6-A80D-A8C567AFC1B4}"/>
          </ac:spMkLst>
        </pc:spChg>
        <pc:spChg chg="del">
          <ac:chgData name="alexandr22008@mail.ru" userId="" providerId="" clId="Web-{7AA73439-95A8-49CE-9CA8-DB693ADB9817}" dt="2021-10-05T10:10:34.023" v="504"/>
          <ac:spMkLst>
            <pc:docMk/>
            <pc:sldMk cId="1655756072" sldId="267"/>
            <ac:spMk id="19" creationId="{24560BE2-C179-46FF-B3B0-2059B2E15034}"/>
          </ac:spMkLst>
        </pc:spChg>
        <pc:spChg chg="del">
          <ac:chgData name="alexandr22008@mail.ru" userId="" providerId="" clId="Web-{7AA73439-95A8-49CE-9CA8-DB693ADB9817}" dt="2021-10-05T10:10:25.945" v="497"/>
          <ac:spMkLst>
            <pc:docMk/>
            <pc:sldMk cId="1655756072" sldId="267"/>
            <ac:spMk id="21" creationId="{80BD0031-D70C-4446-B4D2-9E8DD40CD39C}"/>
          </ac:spMkLst>
        </pc:spChg>
        <pc:spChg chg="del">
          <ac:chgData name="alexandr22008@mail.ru" userId="" providerId="" clId="Web-{7AA73439-95A8-49CE-9CA8-DB693ADB9817}" dt="2021-10-05T10:10:25.945" v="496"/>
          <ac:spMkLst>
            <pc:docMk/>
            <pc:sldMk cId="1655756072" sldId="267"/>
            <ac:spMk id="24" creationId="{88157393-89C0-43DB-A3C7-DA7EF90EEB83}"/>
          </ac:spMkLst>
        </pc:spChg>
        <pc:spChg chg="del">
          <ac:chgData name="alexandr22008@mail.ru" userId="" providerId="" clId="Web-{7AA73439-95A8-49CE-9CA8-DB693ADB9817}" dt="2021-10-05T10:10:25.945" v="495"/>
          <ac:spMkLst>
            <pc:docMk/>
            <pc:sldMk cId="1655756072" sldId="267"/>
            <ac:spMk id="25" creationId="{850585AE-D32A-4365-8FA6-4EDA6477E45C}"/>
          </ac:spMkLst>
        </pc:spChg>
        <pc:spChg chg="add">
          <ac:chgData name="alexandr22008@mail.ru" userId="" providerId="" clId="Web-{7AA73439-95A8-49CE-9CA8-DB693ADB9817}" dt="2021-10-05T10:13:32.262" v="534"/>
          <ac:spMkLst>
            <pc:docMk/>
            <pc:sldMk cId="1655756072" sldId="267"/>
            <ac:spMk id="26" creationId="{A10C240E-CD11-4F84-9EEA-35EE66E0E755}"/>
          </ac:spMkLst>
        </pc:spChg>
        <pc:spChg chg="add">
          <ac:chgData name="alexandr22008@mail.ru" userId="" providerId="" clId="Web-{7AA73439-95A8-49CE-9CA8-DB693ADB9817}" dt="2021-10-05T10:13:32.731" v="535"/>
          <ac:spMkLst>
            <pc:docMk/>
            <pc:sldMk cId="1655756072" sldId="267"/>
            <ac:spMk id="27" creationId="{50E73B9E-CA7E-4ACE-9A99-0D4C85E3783A}"/>
          </ac:spMkLst>
        </pc:spChg>
        <pc:spChg chg="del">
          <ac:chgData name="alexandr22008@mail.ru" userId="" providerId="" clId="Web-{7AA73439-95A8-49CE-9CA8-DB693ADB9817}" dt="2021-10-05T10:10:34.023" v="503"/>
          <ac:spMkLst>
            <pc:docMk/>
            <pc:sldMk cId="1655756072" sldId="267"/>
            <ac:spMk id="28" creationId="{037E50D5-BF61-4729-B71E-7B1DC4A1CC65}"/>
          </ac:spMkLst>
        </pc:spChg>
        <pc:spChg chg="del">
          <ac:chgData name="alexandr22008@mail.ru" userId="" providerId="" clId="Web-{7AA73439-95A8-49CE-9CA8-DB693ADB9817}" dt="2021-10-05T10:10:34.023" v="502"/>
          <ac:spMkLst>
            <pc:docMk/>
            <pc:sldMk cId="1655756072" sldId="267"/>
            <ac:spMk id="29" creationId="{273685FE-6193-4C45-B9D9-36820B87AC47}"/>
          </ac:spMkLst>
        </pc:spChg>
        <pc:spChg chg="del">
          <ac:chgData name="alexandr22008@mail.ru" userId="" providerId="" clId="Web-{7AA73439-95A8-49CE-9CA8-DB693ADB9817}" dt="2021-10-05T10:10:34.023" v="501"/>
          <ac:spMkLst>
            <pc:docMk/>
            <pc:sldMk cId="1655756072" sldId="267"/>
            <ac:spMk id="30" creationId="{E83AEB27-396C-47E2-9F68-0F625AF60067}"/>
          </ac:spMkLst>
        </pc:spChg>
        <pc:spChg chg="del">
          <ac:chgData name="alexandr22008@mail.ru" userId="" providerId="" clId="Web-{7AA73439-95A8-49CE-9CA8-DB693ADB9817}" dt="2021-10-05T10:10:34.023" v="500"/>
          <ac:spMkLst>
            <pc:docMk/>
            <pc:sldMk cId="1655756072" sldId="267"/>
            <ac:spMk id="31" creationId="{C1C55855-DC58-4FDE-9461-304541693D53}"/>
          </ac:spMkLst>
        </pc:spChg>
        <pc:spChg chg="del">
          <ac:chgData name="alexandr22008@mail.ru" userId="" providerId="" clId="Web-{7AA73439-95A8-49CE-9CA8-DB693ADB9817}" dt="2021-10-05T10:10:34.007" v="499"/>
          <ac:spMkLst>
            <pc:docMk/>
            <pc:sldMk cId="1655756072" sldId="267"/>
            <ac:spMk id="32" creationId="{36A3849F-6224-474B-9D10-7AEE80077598}"/>
          </ac:spMkLst>
        </pc:spChg>
        <pc:spChg chg="del">
          <ac:chgData name="alexandr22008@mail.ru" userId="" providerId="" clId="Web-{7AA73439-95A8-49CE-9CA8-DB693ADB9817}" dt="2021-10-05T10:10:34.007" v="498"/>
          <ac:spMkLst>
            <pc:docMk/>
            <pc:sldMk cId="1655756072" sldId="267"/>
            <ac:spMk id="33" creationId="{EAF9A48B-4937-426A-A65A-24CD1C3350E0}"/>
          </ac:spMkLst>
        </pc:spChg>
        <pc:spChg chg="del">
          <ac:chgData name="alexandr22008@mail.ru" userId="" providerId="" clId="Web-{7AA73439-95A8-49CE-9CA8-DB693ADB9817}" dt="2021-10-05T10:10:25.945" v="494"/>
          <ac:spMkLst>
            <pc:docMk/>
            <pc:sldMk cId="1655756072" sldId="267"/>
            <ac:spMk id="34" creationId="{6F26FEA4-EAD4-434B-80D6-CDBF398E3872}"/>
          </ac:spMkLst>
        </pc:spChg>
        <pc:spChg chg="del">
          <ac:chgData name="alexandr22008@mail.ru" userId="" providerId="" clId="Web-{7AA73439-95A8-49CE-9CA8-DB693ADB9817}" dt="2021-10-05T10:10:25.945" v="493"/>
          <ac:spMkLst>
            <pc:docMk/>
            <pc:sldMk cId="1655756072" sldId="267"/>
            <ac:spMk id="35" creationId="{3EA633D6-D679-4CFD-A536-9439740556B1}"/>
          </ac:spMkLst>
        </pc:spChg>
        <pc:spChg chg="add">
          <ac:chgData name="alexandr22008@mail.ru" userId="" providerId="" clId="Web-{7AA73439-95A8-49CE-9CA8-DB693ADB9817}" dt="2021-10-05T10:13:33.341" v="536"/>
          <ac:spMkLst>
            <pc:docMk/>
            <pc:sldMk cId="1655756072" sldId="267"/>
            <ac:spMk id="36" creationId="{DBE0175D-B239-467F-BACA-E8BEA72545D9}"/>
          </ac:spMkLst>
        </pc:spChg>
        <pc:spChg chg="add">
          <ac:chgData name="alexandr22008@mail.ru" userId="" providerId="" clId="Web-{7AA73439-95A8-49CE-9CA8-DB693ADB9817}" dt="2021-10-05T10:13:34.247" v="537"/>
          <ac:spMkLst>
            <pc:docMk/>
            <pc:sldMk cId="1655756072" sldId="267"/>
            <ac:spMk id="37" creationId="{1702BAB5-263C-4AF9-83A3-4818C21340CE}"/>
          </ac:spMkLst>
        </pc:spChg>
        <pc:spChg chg="add">
          <ac:chgData name="alexandr22008@mail.ru" userId="" providerId="" clId="Web-{7AA73439-95A8-49CE-9CA8-DB693ADB9817}" dt="2021-10-05T10:13:34.637" v="538"/>
          <ac:spMkLst>
            <pc:docMk/>
            <pc:sldMk cId="1655756072" sldId="267"/>
            <ac:spMk id="38" creationId="{E9E99646-AA96-4D1C-B5AC-FDCE7151ECE9}"/>
          </ac:spMkLst>
        </pc:spChg>
        <pc:spChg chg="add mod">
          <ac:chgData name="alexandr22008@mail.ru" userId="" providerId="" clId="Web-{7AA73439-95A8-49CE-9CA8-DB693ADB9817}" dt="2021-10-05T10:13:54.826" v="544" actId="1076"/>
          <ac:spMkLst>
            <pc:docMk/>
            <pc:sldMk cId="1655756072" sldId="267"/>
            <ac:spMk id="39" creationId="{45D0ED3D-DE7B-43FA-BDA5-88E60AA6D63A}"/>
          </ac:spMkLst>
        </pc:spChg>
        <pc:spChg chg="add mod">
          <ac:chgData name="alexandr22008@mail.ru" userId="" providerId="" clId="Web-{7AA73439-95A8-49CE-9CA8-DB693ADB9817}" dt="2021-10-05T10:13:47.607" v="543" actId="1076"/>
          <ac:spMkLst>
            <pc:docMk/>
            <pc:sldMk cId="1655756072" sldId="267"/>
            <ac:spMk id="40" creationId="{ADF46932-6F23-458B-B76C-7293937CF323}"/>
          </ac:spMkLst>
        </pc:spChg>
        <pc:spChg chg="add mod">
          <ac:chgData name="alexandr22008@mail.ru" userId="" providerId="" clId="Web-{7AA73439-95A8-49CE-9CA8-DB693ADB9817}" dt="2021-10-05T10:13:43.419" v="542" actId="1076"/>
          <ac:spMkLst>
            <pc:docMk/>
            <pc:sldMk cId="1655756072" sldId="267"/>
            <ac:spMk id="41" creationId="{F2655CF8-5BCD-47A6-BD62-B868CD28EDB3}"/>
          </ac:spMkLst>
        </pc:spChg>
        <pc:spChg chg="del">
          <ac:chgData name="alexandr22008@mail.ru" userId="" providerId="" clId="Web-{7AA73439-95A8-49CE-9CA8-DB693ADB9817}" dt="2021-10-05T10:10:25.945" v="492"/>
          <ac:spMkLst>
            <pc:docMk/>
            <pc:sldMk cId="1655756072" sldId="267"/>
            <ac:spMk id="44" creationId="{14DAEBEE-3175-410C-B47F-EC08F7F7A225}"/>
          </ac:spMkLst>
        </pc:spChg>
        <pc:spChg chg="del">
          <ac:chgData name="alexandr22008@mail.ru" userId="" providerId="" clId="Web-{7AA73439-95A8-49CE-9CA8-DB693ADB9817}" dt="2021-10-05T10:10:25.945" v="491"/>
          <ac:spMkLst>
            <pc:docMk/>
            <pc:sldMk cId="1655756072" sldId="267"/>
            <ac:spMk id="45" creationId="{76CC26E1-9388-4004-AD77-BCF542C8AA04}"/>
          </ac:spMkLst>
        </pc:spChg>
        <pc:spChg chg="del">
          <ac:chgData name="alexandr22008@mail.ru" userId="" providerId="" clId="Web-{7AA73439-95A8-49CE-9CA8-DB693ADB9817}" dt="2021-10-05T10:10:25.945" v="490"/>
          <ac:spMkLst>
            <pc:docMk/>
            <pc:sldMk cId="1655756072" sldId="267"/>
            <ac:spMk id="46" creationId="{B3B55ACE-8B83-4E37-B53D-E4B02C1C0280}"/>
          </ac:spMkLst>
        </pc:spChg>
        <pc:spChg chg="del">
          <ac:chgData name="alexandr22008@mail.ru" userId="" providerId="" clId="Web-{7AA73439-95A8-49CE-9CA8-DB693ADB9817}" dt="2021-10-05T10:10:25.945" v="489"/>
          <ac:spMkLst>
            <pc:docMk/>
            <pc:sldMk cId="1655756072" sldId="267"/>
            <ac:spMk id="47" creationId="{2C91A336-4C0B-47ED-9993-BF98CF90B3FE}"/>
          </ac:spMkLst>
        </pc:spChg>
        <pc:spChg chg="del">
          <ac:chgData name="alexandr22008@mail.ru" userId="" providerId="" clId="Web-{7AA73439-95A8-49CE-9CA8-DB693ADB9817}" dt="2021-10-05T10:10:25.945" v="488"/>
          <ac:spMkLst>
            <pc:docMk/>
            <pc:sldMk cId="1655756072" sldId="267"/>
            <ac:spMk id="48" creationId="{F90ED6FA-76E1-45DA-8CE8-E16CEE20F390}"/>
          </ac:spMkLst>
        </pc:spChg>
        <pc:spChg chg="del">
          <ac:chgData name="alexandr22008@mail.ru" userId="" providerId="" clId="Web-{7AA73439-95A8-49CE-9CA8-DB693ADB9817}" dt="2021-10-05T10:10:25.945" v="487"/>
          <ac:spMkLst>
            <pc:docMk/>
            <pc:sldMk cId="1655756072" sldId="267"/>
            <ac:spMk id="49" creationId="{556281E7-182E-4D97-BB62-6CD8E95E1EC6}"/>
          </ac:spMkLst>
        </pc:spChg>
        <pc:spChg chg="del">
          <ac:chgData name="alexandr22008@mail.ru" userId="" providerId="" clId="Web-{7AA73439-95A8-49CE-9CA8-DB693ADB9817}" dt="2021-10-05T10:10:25.945" v="486"/>
          <ac:spMkLst>
            <pc:docMk/>
            <pc:sldMk cId="1655756072" sldId="267"/>
            <ac:spMk id="50" creationId="{A81DB34B-7073-4930-93B0-58901610D5FA}"/>
          </ac:spMkLst>
        </pc:spChg>
        <pc:spChg chg="del">
          <ac:chgData name="alexandr22008@mail.ru" userId="" providerId="" clId="Web-{7AA73439-95A8-49CE-9CA8-DB693ADB9817}" dt="2021-10-05T10:10:25.945" v="485"/>
          <ac:spMkLst>
            <pc:docMk/>
            <pc:sldMk cId="1655756072" sldId="267"/>
            <ac:spMk id="51" creationId="{2BB0D90C-8E14-42D5-AA46-41261D8CE238}"/>
          </ac:spMkLst>
        </pc:spChg>
        <pc:spChg chg="del">
          <ac:chgData name="alexandr22008@mail.ru" userId="" providerId="" clId="Web-{7AA73439-95A8-49CE-9CA8-DB693ADB9817}" dt="2021-10-05T10:10:25.945" v="484"/>
          <ac:spMkLst>
            <pc:docMk/>
            <pc:sldMk cId="1655756072" sldId="267"/>
            <ac:spMk id="52" creationId="{75B30EE9-0D83-49AA-A120-450C9A01A80D}"/>
          </ac:spMkLst>
        </pc:spChg>
        <pc:spChg chg="del">
          <ac:chgData name="alexandr22008@mail.ru" userId="" providerId="" clId="Web-{7AA73439-95A8-49CE-9CA8-DB693ADB9817}" dt="2021-10-05T10:10:25.945" v="483"/>
          <ac:spMkLst>
            <pc:docMk/>
            <pc:sldMk cId="1655756072" sldId="267"/>
            <ac:spMk id="53" creationId="{888AE514-37B1-4AC1-A2AF-D40138DB01EF}"/>
          </ac:spMkLst>
        </pc:spChg>
      </pc:sldChg>
    </pc:docChg>
  </pc:docChgLst>
  <pc:docChgLst>
    <pc:chgData name="alexandr22008@mail.ru" userId="PS8HkHLwjbZOSECo/Axeg79iUvqW4KNapEcewF6n488=" providerId="None" clId="Web-{986259B9-243D-426E-AC8A-718ECA343AEA}"/>
    <pc:docChg chg="addSld modSld">
      <pc:chgData name="alexandr22008@mail.ru" userId="PS8HkHLwjbZOSECo/Axeg79iUvqW4KNapEcewF6n488=" providerId="None" clId="Web-{986259B9-243D-426E-AC8A-718ECA343AEA}" dt="2021-10-04T12:39:21.949" v="34" actId="20577"/>
      <pc:docMkLst>
        <pc:docMk/>
      </pc:docMkLst>
      <pc:sldChg chg="modSp">
        <pc:chgData name="alexandr22008@mail.ru" userId="PS8HkHLwjbZOSECo/Axeg79iUvqW4KNapEcewF6n488=" providerId="None" clId="Web-{986259B9-243D-426E-AC8A-718ECA343AEA}" dt="2021-10-04T12:38:38.542" v="22" actId="20577"/>
        <pc:sldMkLst>
          <pc:docMk/>
          <pc:sldMk cId="0" sldId="256"/>
        </pc:sldMkLst>
        <pc:spChg chg="mod">
          <ac:chgData name="alexandr22008@mail.ru" userId="PS8HkHLwjbZOSECo/Axeg79iUvqW4KNapEcewF6n488=" providerId="None" clId="Web-{986259B9-243D-426E-AC8A-718ECA343AEA}" dt="2021-10-04T12:38:29.807" v="15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alexandr22008@mail.ru" userId="PS8HkHLwjbZOSECo/Axeg79iUvqW4KNapEcewF6n488=" providerId="None" clId="Web-{986259B9-243D-426E-AC8A-718ECA343AEA}" dt="2021-10-04T12:38:38.542" v="22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new">
        <pc:chgData name="alexandr22008@mail.ru" userId="PS8HkHLwjbZOSECo/Axeg79iUvqW4KNapEcewF6n488=" providerId="None" clId="Web-{986259B9-243D-426E-AC8A-718ECA343AEA}" dt="2021-10-04T12:39:21.949" v="34" actId="20577"/>
        <pc:sldMkLst>
          <pc:docMk/>
          <pc:sldMk cId="4226436989" sldId="257"/>
        </pc:sldMkLst>
        <pc:spChg chg="mod">
          <ac:chgData name="alexandr22008@mail.ru" userId="PS8HkHLwjbZOSECo/Axeg79iUvqW4KNapEcewF6n488=" providerId="None" clId="Web-{986259B9-243D-426E-AC8A-718ECA343AEA}" dt="2021-10-04T12:39:21.949" v="34" actId="20577"/>
          <ac:spMkLst>
            <pc:docMk/>
            <pc:sldMk cId="4226436989" sldId="257"/>
            <ac:spMk id="2" creationId="{B3EABBAF-E1DF-43C6-8F4F-5EB3906C451A}"/>
          </ac:spMkLst>
        </pc:spChg>
      </pc:sldChg>
    </pc:docChg>
  </pc:docChgLst>
  <pc:docChgLst>
    <pc:chgData name="alexandr22008@mail.ru" userId="PS8HkHLwjbZOSECo/Axeg79iUvqW4KNapEcewF6n488=" providerId="None" clId="Web-{F9103FC5-71D7-4988-8F04-6CDAC4E21E5E}"/>
    <pc:docChg chg="modSld">
      <pc:chgData name="alexandr22008@mail.ru" userId="PS8HkHLwjbZOSECo/Axeg79iUvqW4KNapEcewF6n488=" providerId="None" clId="Web-{F9103FC5-71D7-4988-8F04-6CDAC4E21E5E}" dt="2021-10-05T12:20:02.714" v="60" actId="1076"/>
      <pc:docMkLst>
        <pc:docMk/>
      </pc:docMkLst>
      <pc:sldChg chg="modSp">
        <pc:chgData name="alexandr22008@mail.ru" userId="PS8HkHLwjbZOSECo/Axeg79iUvqW4KNapEcewF6n488=" providerId="None" clId="Web-{F9103FC5-71D7-4988-8F04-6CDAC4E21E5E}" dt="2021-10-05T12:20:02.714" v="60" actId="1076"/>
        <pc:sldMkLst>
          <pc:docMk/>
          <pc:sldMk cId="1310499891" sldId="264"/>
        </pc:sldMkLst>
        <pc:spChg chg="mod">
          <ac:chgData name="alexandr22008@mail.ru" userId="PS8HkHLwjbZOSECo/Axeg79iUvqW4KNapEcewF6n488=" providerId="None" clId="Web-{F9103FC5-71D7-4988-8F04-6CDAC4E21E5E}" dt="2021-10-05T12:13:54.657" v="5" actId="1076"/>
          <ac:spMkLst>
            <pc:docMk/>
            <pc:sldMk cId="1310499891" sldId="264"/>
            <ac:spMk id="5" creationId="{A9C70AC3-E08E-4AD8-909B-90F0C1F0E5FF}"/>
          </ac:spMkLst>
        </pc:spChg>
        <pc:spChg chg="mod">
          <ac:chgData name="alexandr22008@mail.ru" userId="PS8HkHLwjbZOSECo/Axeg79iUvqW4KNapEcewF6n488=" providerId="None" clId="Web-{F9103FC5-71D7-4988-8F04-6CDAC4E21E5E}" dt="2021-10-05T12:14:15.611" v="7" actId="1076"/>
          <ac:spMkLst>
            <pc:docMk/>
            <pc:sldMk cId="1310499891" sldId="264"/>
            <ac:spMk id="7" creationId="{9811E453-E623-4BAF-9900-9603822B9428}"/>
          </ac:spMkLst>
        </pc:spChg>
        <pc:spChg chg="mod">
          <ac:chgData name="alexandr22008@mail.ru" userId="PS8HkHLwjbZOSECo/Axeg79iUvqW4KNapEcewF6n488=" providerId="None" clId="Web-{F9103FC5-71D7-4988-8F04-6CDAC4E21E5E}" dt="2021-10-05T12:20:02.714" v="60" actId="1076"/>
          <ac:spMkLst>
            <pc:docMk/>
            <pc:sldMk cId="1310499891" sldId="264"/>
            <ac:spMk id="9" creationId="{0394D7C7-E18E-46C0-9839-06451A27CE7A}"/>
          </ac:spMkLst>
        </pc:spChg>
        <pc:spChg chg="mod">
          <ac:chgData name="alexandr22008@mail.ru" userId="PS8HkHLwjbZOSECo/Axeg79iUvqW4KNapEcewF6n488=" providerId="None" clId="Web-{F9103FC5-71D7-4988-8F04-6CDAC4E21E5E}" dt="2021-10-05T12:14:38.721" v="11" actId="1076"/>
          <ac:spMkLst>
            <pc:docMk/>
            <pc:sldMk cId="1310499891" sldId="264"/>
            <ac:spMk id="11" creationId="{75D0C200-42C7-47FD-A744-6916CFC07C52}"/>
          </ac:spMkLst>
        </pc:spChg>
        <pc:spChg chg="mod">
          <ac:chgData name="alexandr22008@mail.ru" userId="PS8HkHLwjbZOSECo/Axeg79iUvqW4KNapEcewF6n488=" providerId="None" clId="Web-{F9103FC5-71D7-4988-8F04-6CDAC4E21E5E}" dt="2021-10-05T12:15:10.628" v="17" actId="1076"/>
          <ac:spMkLst>
            <pc:docMk/>
            <pc:sldMk cId="1310499891" sldId="264"/>
            <ac:spMk id="16" creationId="{608AD78B-A81E-4EF2-861E-6FFC6248A0F8}"/>
          </ac:spMkLst>
        </pc:spChg>
        <pc:spChg chg="mod">
          <ac:chgData name="alexandr22008@mail.ru" userId="PS8HkHLwjbZOSECo/Axeg79iUvqW4KNapEcewF6n488=" providerId="None" clId="Web-{F9103FC5-71D7-4988-8F04-6CDAC4E21E5E}" dt="2021-10-05T12:15:29.535" v="20" actId="1076"/>
          <ac:spMkLst>
            <pc:docMk/>
            <pc:sldMk cId="1310499891" sldId="264"/>
            <ac:spMk id="17" creationId="{B840AA39-7F67-41E5-877B-1637396895CF}"/>
          </ac:spMkLst>
        </pc:spChg>
        <pc:spChg chg="mod">
          <ac:chgData name="alexandr22008@mail.ru" userId="PS8HkHLwjbZOSECo/Axeg79iUvqW4KNapEcewF6n488=" providerId="None" clId="Web-{F9103FC5-71D7-4988-8F04-6CDAC4E21E5E}" dt="2021-10-05T12:15:21.191" v="18" actId="1076"/>
          <ac:spMkLst>
            <pc:docMk/>
            <pc:sldMk cId="1310499891" sldId="264"/>
            <ac:spMk id="18" creationId="{4FB90AD8-15CD-4E17-AFB9-677D0374DA9D}"/>
          </ac:spMkLst>
        </pc:spChg>
        <pc:spChg chg="mod">
          <ac:chgData name="alexandr22008@mail.ru" userId="PS8HkHLwjbZOSECo/Axeg79iUvqW4KNapEcewF6n488=" providerId="None" clId="Web-{F9103FC5-71D7-4988-8F04-6CDAC4E21E5E}" dt="2021-10-05T12:14:54.784" v="15" actId="1076"/>
          <ac:spMkLst>
            <pc:docMk/>
            <pc:sldMk cId="1310499891" sldId="264"/>
            <ac:spMk id="20" creationId="{E650017D-C6AC-4185-9EA2-C9FB08B6F44A}"/>
          </ac:spMkLst>
        </pc:spChg>
        <pc:spChg chg="mod">
          <ac:chgData name="alexandr22008@mail.ru" userId="PS8HkHLwjbZOSECo/Axeg79iUvqW4KNapEcewF6n488=" providerId="None" clId="Web-{F9103FC5-71D7-4988-8F04-6CDAC4E21E5E}" dt="2021-10-05T12:15:03.315" v="16" actId="1076"/>
          <ac:spMkLst>
            <pc:docMk/>
            <pc:sldMk cId="1310499891" sldId="264"/>
            <ac:spMk id="21" creationId="{A035070D-80A8-46C8-BA0C-CD53DA5C5A88}"/>
          </ac:spMkLst>
        </pc:spChg>
        <pc:spChg chg="mod">
          <ac:chgData name="alexandr22008@mail.ru" userId="PS8HkHLwjbZOSECo/Axeg79iUvqW4KNapEcewF6n488=" providerId="None" clId="Web-{F9103FC5-71D7-4988-8F04-6CDAC4E21E5E}" dt="2021-10-05T12:14:45.424" v="13" actId="1076"/>
          <ac:spMkLst>
            <pc:docMk/>
            <pc:sldMk cId="1310499891" sldId="264"/>
            <ac:spMk id="22" creationId="{9AED04C6-CB6F-400E-9C34-31C14C87F24F}"/>
          </ac:spMkLst>
        </pc:spChg>
      </pc:sldChg>
      <pc:sldChg chg="modSp">
        <pc:chgData name="alexandr22008@mail.ru" userId="PS8HkHLwjbZOSECo/Axeg79iUvqW4KNapEcewF6n488=" providerId="None" clId="Web-{F9103FC5-71D7-4988-8F04-6CDAC4E21E5E}" dt="2021-10-05T12:18:55.009" v="59" actId="1076"/>
        <pc:sldMkLst>
          <pc:docMk/>
          <pc:sldMk cId="535050975" sldId="266"/>
        </pc:sldMkLst>
        <pc:spChg chg="mod">
          <ac:chgData name="alexandr22008@mail.ru" userId="PS8HkHLwjbZOSECo/Axeg79iUvqW4KNapEcewF6n488=" providerId="None" clId="Web-{F9103FC5-71D7-4988-8F04-6CDAC4E21E5E}" dt="2021-10-05T12:18:15.258" v="50" actId="1076"/>
          <ac:spMkLst>
            <pc:docMk/>
            <pc:sldMk cId="535050975" sldId="266"/>
            <ac:spMk id="5" creationId="{A9C70AC3-E08E-4AD8-909B-90F0C1F0E5FF}"/>
          </ac:spMkLst>
        </pc:spChg>
        <pc:spChg chg="mod">
          <ac:chgData name="alexandr22008@mail.ru" userId="PS8HkHLwjbZOSECo/Axeg79iUvqW4KNapEcewF6n488=" providerId="None" clId="Web-{F9103FC5-71D7-4988-8F04-6CDAC4E21E5E}" dt="2021-10-05T12:16:54.068" v="35" actId="1076"/>
          <ac:spMkLst>
            <pc:docMk/>
            <pc:sldMk cId="535050975" sldId="266"/>
            <ac:spMk id="7" creationId="{9811E453-E623-4BAF-9900-9603822B9428}"/>
          </ac:spMkLst>
        </pc:spChg>
        <pc:spChg chg="mod">
          <ac:chgData name="alexandr22008@mail.ru" userId="PS8HkHLwjbZOSECo/Axeg79iUvqW4KNapEcewF6n488=" providerId="None" clId="Web-{F9103FC5-71D7-4988-8F04-6CDAC4E21E5E}" dt="2021-10-05T12:17:50.617" v="45" actId="1076"/>
          <ac:spMkLst>
            <pc:docMk/>
            <pc:sldMk cId="535050975" sldId="266"/>
            <ac:spMk id="9" creationId="{0394D7C7-E18E-46C0-9839-06451A27CE7A}"/>
          </ac:spMkLst>
        </pc:spChg>
        <pc:spChg chg="mod">
          <ac:chgData name="alexandr22008@mail.ru" userId="PS8HkHLwjbZOSECo/Axeg79iUvqW4KNapEcewF6n488=" providerId="None" clId="Web-{F9103FC5-71D7-4988-8F04-6CDAC4E21E5E}" dt="2021-10-05T12:17:03.443" v="37" actId="14100"/>
          <ac:spMkLst>
            <pc:docMk/>
            <pc:sldMk cId="535050975" sldId="266"/>
            <ac:spMk id="11" creationId="{75D0C200-42C7-47FD-A744-6916CFC07C52}"/>
          </ac:spMkLst>
        </pc:spChg>
        <pc:spChg chg="mod">
          <ac:chgData name="alexandr22008@mail.ru" userId="PS8HkHLwjbZOSECo/Axeg79iUvqW4KNapEcewF6n488=" providerId="None" clId="Web-{F9103FC5-71D7-4988-8F04-6CDAC4E21E5E}" dt="2021-10-05T12:18:36.883" v="53" actId="1076"/>
          <ac:spMkLst>
            <pc:docMk/>
            <pc:sldMk cId="535050975" sldId="266"/>
            <ac:spMk id="12" creationId="{2315E0CB-AE6E-4776-BBC9-4DE6A5A9E4CE}"/>
          </ac:spMkLst>
        </pc:spChg>
        <pc:spChg chg="mod">
          <ac:chgData name="alexandr22008@mail.ru" userId="PS8HkHLwjbZOSECo/Axeg79iUvqW4KNapEcewF6n488=" providerId="None" clId="Web-{F9103FC5-71D7-4988-8F04-6CDAC4E21E5E}" dt="2021-10-05T12:18:55.009" v="59" actId="1076"/>
          <ac:spMkLst>
            <pc:docMk/>
            <pc:sldMk cId="535050975" sldId="266"/>
            <ac:spMk id="13" creationId="{FB2B9518-58C9-4D42-B242-4B533851D8DB}"/>
          </ac:spMkLst>
        </pc:spChg>
        <pc:spChg chg="mod">
          <ac:chgData name="alexandr22008@mail.ru" userId="PS8HkHLwjbZOSECo/Axeg79iUvqW4KNapEcewF6n488=" providerId="None" clId="Web-{F9103FC5-71D7-4988-8F04-6CDAC4E21E5E}" dt="2021-10-05T12:18:47.977" v="57" actId="1076"/>
          <ac:spMkLst>
            <pc:docMk/>
            <pc:sldMk cId="535050975" sldId="266"/>
            <ac:spMk id="14" creationId="{A18E4FDD-472D-480B-8DB4-5B79A77A44AA}"/>
          </ac:spMkLst>
        </pc:spChg>
        <pc:spChg chg="mod">
          <ac:chgData name="alexandr22008@mail.ru" userId="PS8HkHLwjbZOSECo/Axeg79iUvqW4KNapEcewF6n488=" providerId="None" clId="Web-{F9103FC5-71D7-4988-8F04-6CDAC4E21E5E}" dt="2021-10-05T12:18:41.805" v="55" actId="1076"/>
          <ac:spMkLst>
            <pc:docMk/>
            <pc:sldMk cId="535050975" sldId="266"/>
            <ac:spMk id="15" creationId="{ECA47197-CCBC-450C-ACAC-9C1FDE624A4D}"/>
          </ac:spMkLst>
        </pc:spChg>
        <pc:spChg chg="mod">
          <ac:chgData name="alexandr22008@mail.ru" userId="PS8HkHLwjbZOSECo/Axeg79iUvqW4KNapEcewF6n488=" providerId="None" clId="Web-{F9103FC5-71D7-4988-8F04-6CDAC4E21E5E}" dt="2021-10-05T12:18:26.852" v="51" actId="14100"/>
          <ac:spMkLst>
            <pc:docMk/>
            <pc:sldMk cId="535050975" sldId="266"/>
            <ac:spMk id="16" creationId="{608AD78B-A81E-4EF2-861E-6FFC6248A0F8}"/>
          </ac:spMkLst>
        </pc:spChg>
        <pc:spChg chg="mod">
          <ac:chgData name="alexandr22008@mail.ru" userId="PS8HkHLwjbZOSECo/Axeg79iUvqW4KNapEcewF6n488=" providerId="None" clId="Web-{F9103FC5-71D7-4988-8F04-6CDAC4E21E5E}" dt="2021-10-05T12:17:23.164" v="40" actId="1076"/>
          <ac:spMkLst>
            <pc:docMk/>
            <pc:sldMk cId="535050975" sldId="266"/>
            <ac:spMk id="17" creationId="{B840AA39-7F67-41E5-877B-1637396895CF}"/>
          </ac:spMkLst>
        </pc:spChg>
        <pc:spChg chg="mod">
          <ac:chgData name="alexandr22008@mail.ru" userId="PS8HkHLwjbZOSECo/Axeg79iUvqW4KNapEcewF6n488=" providerId="None" clId="Web-{F9103FC5-71D7-4988-8F04-6CDAC4E21E5E}" dt="2021-10-05T12:17:14.272" v="39" actId="14100"/>
          <ac:spMkLst>
            <pc:docMk/>
            <pc:sldMk cId="535050975" sldId="266"/>
            <ac:spMk id="18" creationId="{4FB90AD8-15CD-4E17-AFB9-677D0374DA9D}"/>
          </ac:spMkLst>
        </pc:spChg>
        <pc:spChg chg="mod">
          <ac:chgData name="alexandr22008@mail.ru" userId="PS8HkHLwjbZOSECo/Axeg79iUvqW4KNapEcewF6n488=" providerId="None" clId="Web-{F9103FC5-71D7-4988-8F04-6CDAC4E21E5E}" dt="2021-10-05T12:18:09.914" v="49" actId="1076"/>
          <ac:spMkLst>
            <pc:docMk/>
            <pc:sldMk cId="535050975" sldId="266"/>
            <ac:spMk id="20" creationId="{E650017D-C6AC-4185-9EA2-C9FB08B6F44A}"/>
          </ac:spMkLst>
        </pc:spChg>
        <pc:spChg chg="mod">
          <ac:chgData name="alexandr22008@mail.ru" userId="PS8HkHLwjbZOSECo/Axeg79iUvqW4KNapEcewF6n488=" providerId="None" clId="Web-{F9103FC5-71D7-4988-8F04-6CDAC4E21E5E}" dt="2021-10-05T12:18:01.586" v="48" actId="14100"/>
          <ac:spMkLst>
            <pc:docMk/>
            <pc:sldMk cId="535050975" sldId="266"/>
            <ac:spMk id="21" creationId="{A035070D-80A8-46C8-BA0C-CD53DA5C5A88}"/>
          </ac:spMkLst>
        </pc:spChg>
        <pc:spChg chg="mod">
          <ac:chgData name="alexandr22008@mail.ru" userId="PS8HkHLwjbZOSECo/Axeg79iUvqW4KNapEcewF6n488=" providerId="None" clId="Web-{F9103FC5-71D7-4988-8F04-6CDAC4E21E5E}" dt="2021-10-05T12:16:47.287" v="33" actId="14100"/>
          <ac:spMkLst>
            <pc:docMk/>
            <pc:sldMk cId="535050975" sldId="266"/>
            <ac:spMk id="22" creationId="{9AED04C6-CB6F-400E-9C34-31C14C87F24F}"/>
          </ac:spMkLst>
        </pc:spChg>
        <pc:spChg chg="mod">
          <ac:chgData name="alexandr22008@mail.ru" userId="PS8HkHLwjbZOSECo/Axeg79iUvqW4KNapEcewF6n488=" providerId="None" clId="Web-{F9103FC5-71D7-4988-8F04-6CDAC4E21E5E}" dt="2021-10-05T12:17:58.335" v="47" actId="14100"/>
          <ac:spMkLst>
            <pc:docMk/>
            <pc:sldMk cId="535050975" sldId="266"/>
            <ac:spMk id="24" creationId="{BE86277D-1FBC-4BAA-94DA-11623CF3E432}"/>
          </ac:spMkLst>
        </pc:spChg>
      </pc:sldChg>
    </pc:docChg>
  </pc:docChgLst>
  <pc:docChgLst>
    <pc:chgData name="alexandr22008@mail.ru" userId="PS8HkHLwjbZOSECo/Axeg79iUvqW4KNapEcewF6n488=" providerId="None" clId="Web-{7AA73439-95A8-49CE-9CA8-DB693ADB9817}"/>
    <pc:docChg chg="addSld modSld addMainMaster delMainMaster">
      <pc:chgData name="alexandr22008@mail.ru" userId="PS8HkHLwjbZOSECo/Axeg79iUvqW4KNapEcewF6n488=" providerId="None" clId="Web-{7AA73439-95A8-49CE-9CA8-DB693ADB9817}" dt="2021-10-05T09:39:03.484" v="1828" actId="20577"/>
      <pc:docMkLst>
        <pc:docMk/>
      </pc:docMkLst>
      <pc:sldChg chg="modSp mod modClrScheme chgLayout">
        <pc:chgData name="alexandr22008@mail.ru" userId="PS8HkHLwjbZOSECo/Axeg79iUvqW4KNapEcewF6n488=" providerId="None" clId="Web-{7AA73439-95A8-49CE-9CA8-DB693ADB9817}" dt="2021-10-05T07:35:14.475" v="211" actId="20577"/>
        <pc:sldMkLst>
          <pc:docMk/>
          <pc:sldMk cId="0" sldId="256"/>
        </pc:sldMkLst>
        <pc:spChg chg="mod ord">
          <ac:chgData name="alexandr22008@mail.ru" userId="PS8HkHLwjbZOSECo/Axeg79iUvqW4KNapEcewF6n488=" providerId="None" clId="Web-{7AA73439-95A8-49CE-9CA8-DB693ADB9817}" dt="2021-10-05T07:34:29.209" v="208"/>
          <ac:spMkLst>
            <pc:docMk/>
            <pc:sldMk cId="0" sldId="256"/>
            <ac:spMk id="2" creationId="{00000000-0000-0000-0000-000000000000}"/>
          </ac:spMkLst>
        </pc:spChg>
        <pc:spChg chg="mod ord">
          <ac:chgData name="alexandr22008@mail.ru" userId="PS8HkHLwjbZOSECo/Axeg79iUvqW4KNapEcewF6n488=" providerId="None" clId="Web-{7AA73439-95A8-49CE-9CA8-DB693ADB9817}" dt="2021-10-05T07:35:14.475" v="211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 modClrScheme chgLayout">
        <pc:chgData name="alexandr22008@mail.ru" userId="PS8HkHLwjbZOSECo/Axeg79iUvqW4KNapEcewF6n488=" providerId="None" clId="Web-{7AA73439-95A8-49CE-9CA8-DB693ADB9817}" dt="2021-10-05T07:34:29.209" v="208"/>
        <pc:sldMkLst>
          <pc:docMk/>
          <pc:sldMk cId="4226436989" sldId="257"/>
        </pc:sldMkLst>
        <pc:spChg chg="mod ord">
          <ac:chgData name="alexandr22008@mail.ru" userId="PS8HkHLwjbZOSECo/Axeg79iUvqW4KNapEcewF6n488=" providerId="None" clId="Web-{7AA73439-95A8-49CE-9CA8-DB693ADB9817}" dt="2021-10-05T07:34:29.209" v="208"/>
          <ac:spMkLst>
            <pc:docMk/>
            <pc:sldMk cId="4226436989" sldId="257"/>
            <ac:spMk id="2" creationId="{B3EABBAF-E1DF-43C6-8F4F-5EB3906C451A}"/>
          </ac:spMkLst>
        </pc:spChg>
        <pc:spChg chg="mod ord">
          <ac:chgData name="alexandr22008@mail.ru" userId="PS8HkHLwjbZOSECo/Axeg79iUvqW4KNapEcewF6n488=" providerId="None" clId="Web-{7AA73439-95A8-49CE-9CA8-DB693ADB9817}" dt="2021-10-05T07:34:29.209" v="208"/>
          <ac:spMkLst>
            <pc:docMk/>
            <pc:sldMk cId="4226436989" sldId="257"/>
            <ac:spMk id="3" creationId="{7B423773-3EF9-44B6-8AE9-9932606C7BAD}"/>
          </ac:spMkLst>
        </pc:spChg>
      </pc:sldChg>
      <pc:sldChg chg="modSp new">
        <pc:chgData name="alexandr22008@mail.ru" userId="PS8HkHLwjbZOSECo/Axeg79iUvqW4KNapEcewF6n488=" providerId="None" clId="Web-{7AA73439-95A8-49CE-9CA8-DB693ADB9817}" dt="2021-10-05T07:42:14.579" v="474" actId="20577"/>
        <pc:sldMkLst>
          <pc:docMk/>
          <pc:sldMk cId="536829017" sldId="258"/>
        </pc:sldMkLst>
        <pc:spChg chg="mod">
          <ac:chgData name="alexandr22008@mail.ru" userId="PS8HkHLwjbZOSECo/Axeg79iUvqW4KNapEcewF6n488=" providerId="None" clId="Web-{7AA73439-95A8-49CE-9CA8-DB693ADB9817}" dt="2021-10-05T07:37:11.572" v="249" actId="20577"/>
          <ac:spMkLst>
            <pc:docMk/>
            <pc:sldMk cId="536829017" sldId="258"/>
            <ac:spMk id="2" creationId="{67A1F7FB-ECC1-4BC5-A6D5-0C0662630A5C}"/>
          </ac:spMkLst>
        </pc:spChg>
        <pc:spChg chg="mod">
          <ac:chgData name="alexandr22008@mail.ru" userId="PS8HkHLwjbZOSECo/Axeg79iUvqW4KNapEcewF6n488=" providerId="None" clId="Web-{7AA73439-95A8-49CE-9CA8-DB693ADB9817}" dt="2021-10-05T07:42:14.579" v="474" actId="20577"/>
          <ac:spMkLst>
            <pc:docMk/>
            <pc:sldMk cId="536829017" sldId="258"/>
            <ac:spMk id="3" creationId="{45BFF0C3-C350-453F-AFD1-9DBE170EC254}"/>
          </ac:spMkLst>
        </pc:spChg>
      </pc:sldChg>
      <pc:sldChg chg="modSp new">
        <pc:chgData name="alexandr22008@mail.ru" userId="PS8HkHLwjbZOSECo/Axeg79iUvqW4KNapEcewF6n488=" providerId="None" clId="Web-{7AA73439-95A8-49CE-9CA8-DB693ADB9817}" dt="2021-10-05T07:51:28.013" v="800" actId="20577"/>
        <pc:sldMkLst>
          <pc:docMk/>
          <pc:sldMk cId="1670918949" sldId="259"/>
        </pc:sldMkLst>
        <pc:spChg chg="mod">
          <ac:chgData name="alexandr22008@mail.ru" userId="PS8HkHLwjbZOSECo/Axeg79iUvqW4KNapEcewF6n488=" providerId="None" clId="Web-{7AA73439-95A8-49CE-9CA8-DB693ADB9817}" dt="2021-10-05T07:43:01.283" v="499" actId="20577"/>
          <ac:spMkLst>
            <pc:docMk/>
            <pc:sldMk cId="1670918949" sldId="259"/>
            <ac:spMk id="2" creationId="{E12498CA-9B71-40A0-8989-BAF622D8ABB2}"/>
          </ac:spMkLst>
        </pc:spChg>
        <pc:spChg chg="mod">
          <ac:chgData name="alexandr22008@mail.ru" userId="PS8HkHLwjbZOSECo/Axeg79iUvqW4KNapEcewF6n488=" providerId="None" clId="Web-{7AA73439-95A8-49CE-9CA8-DB693ADB9817}" dt="2021-10-05T07:51:28.013" v="800" actId="20577"/>
          <ac:spMkLst>
            <pc:docMk/>
            <pc:sldMk cId="1670918949" sldId="259"/>
            <ac:spMk id="3" creationId="{CDA81F75-8BEB-4EDD-97AA-1633ACCC32FE}"/>
          </ac:spMkLst>
        </pc:spChg>
      </pc:sldChg>
      <pc:sldChg chg="modSp new">
        <pc:chgData name="alexandr22008@mail.ru" userId="PS8HkHLwjbZOSECo/Axeg79iUvqW4KNapEcewF6n488=" providerId="None" clId="Web-{7AA73439-95A8-49CE-9CA8-DB693ADB9817}" dt="2021-10-05T08:36:25.026" v="1338" actId="20577"/>
        <pc:sldMkLst>
          <pc:docMk/>
          <pc:sldMk cId="3289980597" sldId="260"/>
        </pc:sldMkLst>
        <pc:spChg chg="mod">
          <ac:chgData name="alexandr22008@mail.ru" userId="PS8HkHLwjbZOSECo/Axeg79iUvqW4KNapEcewF6n488=" providerId="None" clId="Web-{7AA73439-95A8-49CE-9CA8-DB693ADB9817}" dt="2021-10-05T08:36:25.026" v="1338" actId="20577"/>
          <ac:spMkLst>
            <pc:docMk/>
            <pc:sldMk cId="3289980597" sldId="260"/>
            <ac:spMk id="2" creationId="{66DAB669-58DA-4309-8F30-194D79B5429E}"/>
          </ac:spMkLst>
        </pc:spChg>
        <pc:spChg chg="mod">
          <ac:chgData name="alexandr22008@mail.ru" userId="PS8HkHLwjbZOSECo/Axeg79iUvqW4KNapEcewF6n488=" providerId="None" clId="Web-{7AA73439-95A8-49CE-9CA8-DB693ADB9817}" dt="2021-10-05T08:26:29.919" v="973" actId="20577"/>
          <ac:spMkLst>
            <pc:docMk/>
            <pc:sldMk cId="3289980597" sldId="260"/>
            <ac:spMk id="3" creationId="{044175BF-E722-4B21-A3FB-41EA1DE4078A}"/>
          </ac:spMkLst>
        </pc:spChg>
      </pc:sldChg>
      <pc:sldChg chg="modSp add replId">
        <pc:chgData name="alexandr22008@mail.ru" userId="PS8HkHLwjbZOSECo/Axeg79iUvqW4KNapEcewF6n488=" providerId="None" clId="Web-{7AA73439-95A8-49CE-9CA8-DB693ADB9817}" dt="2021-10-05T08:36:54.652" v="1343" actId="14100"/>
        <pc:sldMkLst>
          <pc:docMk/>
          <pc:sldMk cId="3595671156" sldId="261"/>
        </pc:sldMkLst>
        <pc:spChg chg="mod">
          <ac:chgData name="alexandr22008@mail.ru" userId="PS8HkHLwjbZOSECo/Axeg79iUvqW4KNapEcewF6n488=" providerId="None" clId="Web-{7AA73439-95A8-49CE-9CA8-DB693ADB9817}" dt="2021-10-05T08:36:54.652" v="1343" actId="14100"/>
          <ac:spMkLst>
            <pc:docMk/>
            <pc:sldMk cId="3595671156" sldId="261"/>
            <ac:spMk id="2" creationId="{66DAB669-58DA-4309-8F30-194D79B5429E}"/>
          </ac:spMkLst>
        </pc:spChg>
        <pc:spChg chg="mod">
          <ac:chgData name="alexandr22008@mail.ru" userId="PS8HkHLwjbZOSECo/Axeg79iUvqW4KNapEcewF6n488=" providerId="None" clId="Web-{7AA73439-95A8-49CE-9CA8-DB693ADB9817}" dt="2021-10-05T08:31:15.520" v="1124" actId="20577"/>
          <ac:spMkLst>
            <pc:docMk/>
            <pc:sldMk cId="3595671156" sldId="261"/>
            <ac:spMk id="3" creationId="{044175BF-E722-4B21-A3FB-41EA1DE4078A}"/>
          </ac:spMkLst>
        </pc:spChg>
      </pc:sldChg>
      <pc:sldChg chg="modSp add replId">
        <pc:chgData name="alexandr22008@mail.ru" userId="PS8HkHLwjbZOSECo/Axeg79iUvqW4KNapEcewF6n488=" providerId="None" clId="Web-{7AA73439-95A8-49CE-9CA8-DB693ADB9817}" dt="2021-10-05T08:37:03.402" v="1346" actId="20577"/>
        <pc:sldMkLst>
          <pc:docMk/>
          <pc:sldMk cId="3118988382" sldId="262"/>
        </pc:sldMkLst>
        <pc:spChg chg="mod">
          <ac:chgData name="alexandr22008@mail.ru" userId="PS8HkHLwjbZOSECo/Axeg79iUvqW4KNapEcewF6n488=" providerId="None" clId="Web-{7AA73439-95A8-49CE-9CA8-DB693ADB9817}" dt="2021-10-05T08:37:03.402" v="1346" actId="20577"/>
          <ac:spMkLst>
            <pc:docMk/>
            <pc:sldMk cId="3118988382" sldId="262"/>
            <ac:spMk id="2" creationId="{66DAB669-58DA-4309-8F30-194D79B5429E}"/>
          </ac:spMkLst>
        </pc:spChg>
        <pc:spChg chg="mod">
          <ac:chgData name="alexandr22008@mail.ru" userId="PS8HkHLwjbZOSECo/Axeg79iUvqW4KNapEcewF6n488=" providerId="None" clId="Web-{7AA73439-95A8-49CE-9CA8-DB693ADB9817}" dt="2021-10-05T08:36:04.667" v="1335" actId="20577"/>
          <ac:spMkLst>
            <pc:docMk/>
            <pc:sldMk cId="3118988382" sldId="262"/>
            <ac:spMk id="3" creationId="{044175BF-E722-4B21-A3FB-41EA1DE4078A}"/>
          </ac:spMkLst>
        </pc:spChg>
      </pc:sldChg>
      <pc:sldChg chg="addSp delSp modSp new">
        <pc:chgData name="alexandr22008@mail.ru" userId="PS8HkHLwjbZOSECo/Axeg79iUvqW4KNapEcewF6n488=" providerId="None" clId="Web-{7AA73439-95A8-49CE-9CA8-DB693ADB9817}" dt="2021-10-05T08:59:20.776" v="1640" actId="14100"/>
        <pc:sldMkLst>
          <pc:docMk/>
          <pc:sldMk cId="2139163038" sldId="263"/>
        </pc:sldMkLst>
        <pc:spChg chg="mod">
          <ac:chgData name="alexandr22008@mail.ru" userId="PS8HkHLwjbZOSECo/Axeg79iUvqW4KNapEcewF6n488=" providerId="None" clId="Web-{7AA73439-95A8-49CE-9CA8-DB693ADB9817}" dt="2021-10-05T08:52:57.080" v="1595" actId="20577"/>
          <ac:spMkLst>
            <pc:docMk/>
            <pc:sldMk cId="2139163038" sldId="263"/>
            <ac:spMk id="2" creationId="{F2ED1B76-E8B7-46BD-87E8-02CF096DDF2A}"/>
          </ac:spMkLst>
        </pc:spChg>
        <pc:spChg chg="del">
          <ac:chgData name="alexandr22008@mail.ru" userId="PS8HkHLwjbZOSECo/Axeg79iUvqW4KNapEcewF6n488=" providerId="None" clId="Web-{7AA73439-95A8-49CE-9CA8-DB693ADB9817}" dt="2021-10-05T08:48:55.309" v="1556"/>
          <ac:spMkLst>
            <pc:docMk/>
            <pc:sldMk cId="2139163038" sldId="263"/>
            <ac:spMk id="3" creationId="{02A06327-2568-45F3-A15C-9BB5004B9632}"/>
          </ac:spMkLst>
        </pc:spChg>
        <pc:spChg chg="add mod">
          <ac:chgData name="alexandr22008@mail.ru" userId="PS8HkHLwjbZOSECo/Axeg79iUvqW4KNapEcewF6n488=" providerId="None" clId="Web-{7AA73439-95A8-49CE-9CA8-DB693ADB9817}" dt="2021-10-05T08:56:48.070" v="1631" actId="20577"/>
          <ac:spMkLst>
            <pc:docMk/>
            <pc:sldMk cId="2139163038" sldId="263"/>
            <ac:spMk id="4" creationId="{EEFF97F2-8BB7-41AE-BB6B-907387C32C81}"/>
          </ac:spMkLst>
        </pc:spChg>
        <pc:spChg chg="add mod">
          <ac:chgData name="alexandr22008@mail.ru" userId="PS8HkHLwjbZOSECo/Axeg79iUvqW4KNapEcewF6n488=" providerId="None" clId="Web-{7AA73439-95A8-49CE-9CA8-DB693ADB9817}" dt="2021-10-05T08:55:53.975" v="1622" actId="20577"/>
          <ac:spMkLst>
            <pc:docMk/>
            <pc:sldMk cId="2139163038" sldId="263"/>
            <ac:spMk id="5" creationId="{A9C70AC3-E08E-4AD8-909B-90F0C1F0E5FF}"/>
          </ac:spMkLst>
        </pc:spChg>
        <pc:spChg chg="add mod">
          <ac:chgData name="alexandr22008@mail.ru" userId="PS8HkHLwjbZOSECo/Axeg79iUvqW4KNapEcewF6n488=" providerId="None" clId="Web-{7AA73439-95A8-49CE-9CA8-DB693ADB9817}" dt="2021-10-05T08:55:49.693" v="1621" actId="20577"/>
          <ac:spMkLst>
            <pc:docMk/>
            <pc:sldMk cId="2139163038" sldId="263"/>
            <ac:spMk id="6" creationId="{5376E0A4-77B7-4BFC-A278-17EDE669C441}"/>
          </ac:spMkLst>
        </pc:spChg>
        <pc:spChg chg="add mod">
          <ac:chgData name="alexandr22008@mail.ru" userId="PS8HkHLwjbZOSECo/Axeg79iUvqW4KNapEcewF6n488=" providerId="None" clId="Web-{7AA73439-95A8-49CE-9CA8-DB693ADB9817}" dt="2021-10-05T08:56:02.553" v="1625" actId="20577"/>
          <ac:spMkLst>
            <pc:docMk/>
            <pc:sldMk cId="2139163038" sldId="263"/>
            <ac:spMk id="7" creationId="{9811E453-E623-4BAF-9900-9603822B9428}"/>
          </ac:spMkLst>
        </pc:spChg>
        <pc:spChg chg="add mod">
          <ac:chgData name="alexandr22008@mail.ru" userId="PS8HkHLwjbZOSECo/Axeg79iUvqW4KNapEcewF6n488=" providerId="None" clId="Web-{7AA73439-95A8-49CE-9CA8-DB693ADB9817}" dt="2021-10-05T08:59:20.776" v="1640" actId="14100"/>
          <ac:spMkLst>
            <pc:docMk/>
            <pc:sldMk cId="2139163038" sldId="263"/>
            <ac:spMk id="8" creationId="{0633C357-358C-46FF-9B87-0ECF3C98C406}"/>
          </ac:spMkLst>
        </pc:spChg>
        <pc:spChg chg="add mod">
          <ac:chgData name="alexandr22008@mail.ru" userId="PS8HkHLwjbZOSECo/Axeg79iUvqW4KNapEcewF6n488=" providerId="None" clId="Web-{7AA73439-95A8-49CE-9CA8-DB693ADB9817}" dt="2021-10-05T08:53:09.143" v="1597" actId="20577"/>
          <ac:spMkLst>
            <pc:docMk/>
            <pc:sldMk cId="2139163038" sldId="263"/>
            <ac:spMk id="9" creationId="{0394D7C7-E18E-46C0-9839-06451A27CE7A}"/>
          </ac:spMkLst>
        </pc:spChg>
        <pc:spChg chg="add mod">
          <ac:chgData name="alexandr22008@mail.ru" userId="PS8HkHLwjbZOSECo/Axeg79iUvqW4KNapEcewF6n488=" providerId="None" clId="Web-{7AA73439-95A8-49CE-9CA8-DB693ADB9817}" dt="2021-10-05T08:57:55.196" v="1639" actId="20577"/>
          <ac:spMkLst>
            <pc:docMk/>
            <pc:sldMk cId="2139163038" sldId="263"/>
            <ac:spMk id="10" creationId="{FDDDB822-457E-4258-AC30-45483A82D41E}"/>
          </ac:spMkLst>
        </pc:spChg>
        <pc:spChg chg="add mod">
          <ac:chgData name="alexandr22008@mail.ru" userId="PS8HkHLwjbZOSECo/Axeg79iUvqW4KNapEcewF6n488=" providerId="None" clId="Web-{7AA73439-95A8-49CE-9CA8-DB693ADB9817}" dt="2021-10-05T08:55:59.162" v="1623" actId="20577"/>
          <ac:spMkLst>
            <pc:docMk/>
            <pc:sldMk cId="2139163038" sldId="263"/>
            <ac:spMk id="11" creationId="{75D0C200-42C7-47FD-A744-6916CFC07C52}"/>
          </ac:spMkLst>
        </pc:spChg>
        <pc:spChg chg="add mod">
          <ac:chgData name="alexandr22008@mail.ru" userId="PS8HkHLwjbZOSECo/Axeg79iUvqW4KNapEcewF6n488=" providerId="None" clId="Web-{7AA73439-95A8-49CE-9CA8-DB693ADB9817}" dt="2021-10-05T08:53:38.456" v="1600"/>
          <ac:spMkLst>
            <pc:docMk/>
            <pc:sldMk cId="2139163038" sldId="263"/>
            <ac:spMk id="12" creationId="{2315E0CB-AE6E-4776-BBC9-4DE6A5A9E4CE}"/>
          </ac:spMkLst>
        </pc:spChg>
        <pc:spChg chg="add mod">
          <ac:chgData name="alexandr22008@mail.ru" userId="PS8HkHLwjbZOSECo/Axeg79iUvqW4KNapEcewF6n488=" providerId="None" clId="Web-{7AA73439-95A8-49CE-9CA8-DB693ADB9817}" dt="2021-10-05T08:56:10.834" v="1626" actId="1076"/>
          <ac:spMkLst>
            <pc:docMk/>
            <pc:sldMk cId="2139163038" sldId="263"/>
            <ac:spMk id="13" creationId="{FB2B9518-58C9-4D42-B242-4B533851D8DB}"/>
          </ac:spMkLst>
        </pc:spChg>
        <pc:spChg chg="add mod">
          <ac:chgData name="alexandr22008@mail.ru" userId="PS8HkHLwjbZOSECo/Axeg79iUvqW4KNapEcewF6n488=" providerId="None" clId="Web-{7AA73439-95A8-49CE-9CA8-DB693ADB9817}" dt="2021-10-05T08:54:02.847" v="1605" actId="1076"/>
          <ac:spMkLst>
            <pc:docMk/>
            <pc:sldMk cId="2139163038" sldId="263"/>
            <ac:spMk id="14" creationId="{A18E4FDD-472D-480B-8DB4-5B79A77A44AA}"/>
          </ac:spMkLst>
        </pc:spChg>
        <pc:spChg chg="add mod">
          <ac:chgData name="alexandr22008@mail.ru" userId="PS8HkHLwjbZOSECo/Axeg79iUvqW4KNapEcewF6n488=" providerId="None" clId="Web-{7AA73439-95A8-49CE-9CA8-DB693ADB9817}" dt="2021-10-05T08:53:54.378" v="1604" actId="1076"/>
          <ac:spMkLst>
            <pc:docMk/>
            <pc:sldMk cId="2139163038" sldId="263"/>
            <ac:spMk id="15" creationId="{ECA47197-CCBC-450C-ACAC-9C1FDE624A4D}"/>
          </ac:spMkLst>
        </pc:spChg>
        <pc:spChg chg="add mod">
          <ac:chgData name="alexandr22008@mail.ru" userId="PS8HkHLwjbZOSECo/Axeg79iUvqW4KNapEcewF6n488=" providerId="None" clId="Web-{7AA73439-95A8-49CE-9CA8-DB693ADB9817}" dt="2021-10-05T08:55:15.130" v="1614" actId="1076"/>
          <ac:spMkLst>
            <pc:docMk/>
            <pc:sldMk cId="2139163038" sldId="263"/>
            <ac:spMk id="16" creationId="{608AD78B-A81E-4EF2-861E-6FFC6248A0F8}"/>
          </ac:spMkLst>
        </pc:spChg>
        <pc:spChg chg="add mod">
          <ac:chgData name="alexandr22008@mail.ru" userId="PS8HkHLwjbZOSECo/Axeg79iUvqW4KNapEcewF6n488=" providerId="None" clId="Web-{7AA73439-95A8-49CE-9CA8-DB693ADB9817}" dt="2021-10-05T08:55:34.568" v="1618" actId="1076"/>
          <ac:spMkLst>
            <pc:docMk/>
            <pc:sldMk cId="2139163038" sldId="263"/>
            <ac:spMk id="17" creationId="{B840AA39-7F67-41E5-877B-1637396895CF}"/>
          </ac:spMkLst>
        </pc:spChg>
        <pc:spChg chg="add mod">
          <ac:chgData name="alexandr22008@mail.ru" userId="PS8HkHLwjbZOSECo/Axeg79iUvqW4KNapEcewF6n488=" providerId="None" clId="Web-{7AA73439-95A8-49CE-9CA8-DB693ADB9817}" dt="2021-10-05T08:55:26.365" v="1617" actId="1076"/>
          <ac:spMkLst>
            <pc:docMk/>
            <pc:sldMk cId="2139163038" sldId="263"/>
            <ac:spMk id="18" creationId="{4FB90AD8-15CD-4E17-AFB9-677D0374DA9D}"/>
          </ac:spMkLst>
        </pc:spChg>
      </pc:sldChg>
      <pc:sldChg chg="addSp modSp add replId">
        <pc:chgData name="alexandr22008@mail.ru" userId="PS8HkHLwjbZOSECo/Axeg79iUvqW4KNapEcewF6n488=" providerId="None" clId="Web-{7AA73439-95A8-49CE-9CA8-DB693ADB9817}" dt="2021-10-05T09:19:19.413" v="1825" actId="1076"/>
        <pc:sldMkLst>
          <pc:docMk/>
          <pc:sldMk cId="1310499891" sldId="264"/>
        </pc:sldMkLst>
        <pc:spChg chg="mod">
          <ac:chgData name="alexandr22008@mail.ru" userId="PS8HkHLwjbZOSECo/Axeg79iUvqW4KNapEcewF6n488=" providerId="None" clId="Web-{7AA73439-95A8-49CE-9CA8-DB693ADB9817}" dt="2021-10-05T09:19:19.413" v="1825" actId="1076"/>
          <ac:spMkLst>
            <pc:docMk/>
            <pc:sldMk cId="1310499891" sldId="264"/>
            <ac:spMk id="2" creationId="{F2ED1B76-E8B7-46BD-87E8-02CF096DDF2A}"/>
          </ac:spMkLst>
        </pc:spChg>
        <pc:spChg chg="add mod ord">
          <ac:chgData name="alexandr22008@mail.ru" userId="PS8HkHLwjbZOSECo/Axeg79iUvqW4KNapEcewF6n488=" providerId="None" clId="Web-{7AA73439-95A8-49CE-9CA8-DB693ADB9817}" dt="2021-10-05T09:10:39.870" v="1674"/>
          <ac:spMkLst>
            <pc:docMk/>
            <pc:sldMk cId="1310499891" sldId="264"/>
            <ac:spMk id="3" creationId="{F3D8EC23-A7A6-48FF-9D11-102B3A52D8DB}"/>
          </ac:spMkLst>
        </pc:spChg>
        <pc:spChg chg="mod">
          <ac:chgData name="alexandr22008@mail.ru" userId="PS8HkHLwjbZOSECo/Axeg79iUvqW4KNapEcewF6n488=" providerId="None" clId="Web-{7AA73439-95A8-49CE-9CA8-DB693ADB9817}" dt="2021-10-05T09:08:41.586" v="1650" actId="1076"/>
          <ac:spMkLst>
            <pc:docMk/>
            <pc:sldMk cId="1310499891" sldId="264"/>
            <ac:spMk id="4" creationId="{EEFF97F2-8BB7-41AE-BB6B-907387C32C81}"/>
          </ac:spMkLst>
        </pc:spChg>
        <pc:spChg chg="mod">
          <ac:chgData name="alexandr22008@mail.ru" userId="PS8HkHLwjbZOSECo/Axeg79iUvqW4KNapEcewF6n488=" providerId="None" clId="Web-{7AA73439-95A8-49CE-9CA8-DB693ADB9817}" dt="2021-10-05T09:18:36.724" v="1822" actId="1076"/>
          <ac:spMkLst>
            <pc:docMk/>
            <pc:sldMk cId="1310499891" sldId="264"/>
            <ac:spMk id="5" creationId="{A9C70AC3-E08E-4AD8-909B-90F0C1F0E5FF}"/>
          </ac:spMkLst>
        </pc:spChg>
        <pc:spChg chg="mod">
          <ac:chgData name="alexandr22008@mail.ru" userId="PS8HkHLwjbZOSECo/Axeg79iUvqW4KNapEcewF6n488=" providerId="None" clId="Web-{7AA73439-95A8-49CE-9CA8-DB693ADB9817}" dt="2021-10-05T09:08:45.992" v="1651" actId="1076"/>
          <ac:spMkLst>
            <pc:docMk/>
            <pc:sldMk cId="1310499891" sldId="264"/>
            <ac:spMk id="6" creationId="{5376E0A4-77B7-4BFC-A278-17EDE669C441}"/>
          </ac:spMkLst>
        </pc:spChg>
        <pc:spChg chg="mod">
          <ac:chgData name="alexandr22008@mail.ru" userId="PS8HkHLwjbZOSECo/Axeg79iUvqW4KNapEcewF6n488=" providerId="None" clId="Web-{7AA73439-95A8-49CE-9CA8-DB693ADB9817}" dt="2021-10-05T09:18:21.239" v="1819" actId="1076"/>
          <ac:spMkLst>
            <pc:docMk/>
            <pc:sldMk cId="1310499891" sldId="264"/>
            <ac:spMk id="7" creationId="{9811E453-E623-4BAF-9900-9603822B9428}"/>
          </ac:spMkLst>
        </pc:spChg>
        <pc:spChg chg="mod">
          <ac:chgData name="alexandr22008@mail.ru" userId="PS8HkHLwjbZOSECo/Axeg79iUvqW4KNapEcewF6n488=" providerId="None" clId="Web-{7AA73439-95A8-49CE-9CA8-DB693ADB9817}" dt="2021-10-05T09:17:28.176" v="1811" actId="1076"/>
          <ac:spMkLst>
            <pc:docMk/>
            <pc:sldMk cId="1310499891" sldId="264"/>
            <ac:spMk id="8" creationId="{0633C357-358C-46FF-9B87-0ECF3C98C406}"/>
          </ac:spMkLst>
        </pc:spChg>
        <pc:spChg chg="mod">
          <ac:chgData name="alexandr22008@mail.ru" userId="PS8HkHLwjbZOSECo/Axeg79iUvqW4KNapEcewF6n488=" providerId="None" clId="Web-{7AA73439-95A8-49CE-9CA8-DB693ADB9817}" dt="2021-10-05T09:18:25.693" v="1820" actId="1076"/>
          <ac:spMkLst>
            <pc:docMk/>
            <pc:sldMk cId="1310499891" sldId="264"/>
            <ac:spMk id="9" creationId="{0394D7C7-E18E-46C0-9839-06451A27CE7A}"/>
          </ac:spMkLst>
        </pc:spChg>
        <pc:spChg chg="mod">
          <ac:chgData name="alexandr22008@mail.ru" userId="PS8HkHLwjbZOSECo/Axeg79iUvqW4KNapEcewF6n488=" providerId="None" clId="Web-{7AA73439-95A8-49CE-9CA8-DB693ADB9817}" dt="2021-10-05T09:08:31.226" v="1648" actId="1076"/>
          <ac:spMkLst>
            <pc:docMk/>
            <pc:sldMk cId="1310499891" sldId="264"/>
            <ac:spMk id="10" creationId="{FDDDB822-457E-4258-AC30-45483A82D41E}"/>
          </ac:spMkLst>
        </pc:spChg>
        <pc:spChg chg="mod">
          <ac:chgData name="alexandr22008@mail.ru" userId="PS8HkHLwjbZOSECo/Axeg79iUvqW4KNapEcewF6n488=" providerId="None" clId="Web-{7AA73439-95A8-49CE-9CA8-DB693ADB9817}" dt="2021-10-05T09:18:31.505" v="1821" actId="1076"/>
          <ac:spMkLst>
            <pc:docMk/>
            <pc:sldMk cId="1310499891" sldId="264"/>
            <ac:spMk id="11" creationId="{75D0C200-42C7-47FD-A744-6916CFC07C52}"/>
          </ac:spMkLst>
        </pc:spChg>
        <pc:spChg chg="mod ord">
          <ac:chgData name="alexandr22008@mail.ru" userId="PS8HkHLwjbZOSECo/Axeg79iUvqW4KNapEcewF6n488=" providerId="None" clId="Web-{7AA73439-95A8-49CE-9CA8-DB693ADB9817}" dt="2021-10-05T09:11:01.792" v="1676" actId="1076"/>
          <ac:spMkLst>
            <pc:docMk/>
            <pc:sldMk cId="1310499891" sldId="264"/>
            <ac:spMk id="12" creationId="{2315E0CB-AE6E-4776-BBC9-4DE6A5A9E4CE}"/>
          </ac:spMkLst>
        </pc:spChg>
        <pc:spChg chg="mod">
          <ac:chgData name="alexandr22008@mail.ru" userId="PS8HkHLwjbZOSECo/Axeg79iUvqW4KNapEcewF6n488=" providerId="None" clId="Web-{7AA73439-95A8-49CE-9CA8-DB693ADB9817}" dt="2021-10-05T09:18:44.943" v="1823" actId="1076"/>
          <ac:spMkLst>
            <pc:docMk/>
            <pc:sldMk cId="1310499891" sldId="264"/>
            <ac:spMk id="13" creationId="{FB2B9518-58C9-4D42-B242-4B533851D8DB}"/>
          </ac:spMkLst>
        </pc:spChg>
        <pc:spChg chg="mod ord">
          <ac:chgData name="alexandr22008@mail.ru" userId="PS8HkHLwjbZOSECo/Axeg79iUvqW4KNapEcewF6n488=" providerId="None" clId="Web-{7AA73439-95A8-49CE-9CA8-DB693ADB9817}" dt="2021-10-05T09:17:36.645" v="1813" actId="1076"/>
          <ac:spMkLst>
            <pc:docMk/>
            <pc:sldMk cId="1310499891" sldId="264"/>
            <ac:spMk id="14" creationId="{A18E4FDD-472D-480B-8DB4-5B79A77A44AA}"/>
          </ac:spMkLst>
        </pc:spChg>
        <pc:spChg chg="mod ord">
          <ac:chgData name="alexandr22008@mail.ru" userId="PS8HkHLwjbZOSECo/Axeg79iUvqW4KNapEcewF6n488=" providerId="None" clId="Web-{7AA73439-95A8-49CE-9CA8-DB693ADB9817}" dt="2021-10-05T09:17:58.817" v="1815" actId="1076"/>
          <ac:spMkLst>
            <pc:docMk/>
            <pc:sldMk cId="1310499891" sldId="264"/>
            <ac:spMk id="15" creationId="{ECA47197-CCBC-450C-ACAC-9C1FDE624A4D}"/>
          </ac:spMkLst>
        </pc:spChg>
        <pc:spChg chg="mod ord">
          <ac:chgData name="alexandr22008@mail.ru" userId="PS8HkHLwjbZOSECo/Axeg79iUvqW4KNapEcewF6n488=" providerId="None" clId="Web-{7AA73439-95A8-49CE-9CA8-DB693ADB9817}" dt="2021-10-05T09:17:07.378" v="1808" actId="1076"/>
          <ac:spMkLst>
            <pc:docMk/>
            <pc:sldMk cId="1310499891" sldId="264"/>
            <ac:spMk id="16" creationId="{608AD78B-A81E-4EF2-861E-6FFC6248A0F8}"/>
          </ac:spMkLst>
        </pc:spChg>
        <pc:spChg chg="mod ord">
          <ac:chgData name="alexandr22008@mail.ru" userId="PS8HkHLwjbZOSECo/Axeg79iUvqW4KNapEcewF6n488=" providerId="None" clId="Web-{7AA73439-95A8-49CE-9CA8-DB693ADB9817}" dt="2021-10-05T09:16:56.628" v="1806" actId="1076"/>
          <ac:spMkLst>
            <pc:docMk/>
            <pc:sldMk cId="1310499891" sldId="264"/>
            <ac:spMk id="17" creationId="{B840AA39-7F67-41E5-877B-1637396895CF}"/>
          </ac:spMkLst>
        </pc:spChg>
        <pc:spChg chg="mod ord">
          <ac:chgData name="alexandr22008@mail.ru" userId="PS8HkHLwjbZOSECo/Axeg79iUvqW4KNapEcewF6n488=" providerId="None" clId="Web-{7AA73439-95A8-49CE-9CA8-DB693ADB9817}" dt="2021-10-05T09:17:02.550" v="1807" actId="1076"/>
          <ac:spMkLst>
            <pc:docMk/>
            <pc:sldMk cId="1310499891" sldId="264"/>
            <ac:spMk id="18" creationId="{4FB90AD8-15CD-4E17-AFB9-677D0374DA9D}"/>
          </ac:spMkLst>
        </pc:spChg>
        <pc:spChg chg="add mod">
          <ac:chgData name="alexandr22008@mail.ru" userId="PS8HkHLwjbZOSECo/Axeg79iUvqW4KNapEcewF6n488=" providerId="None" clId="Web-{7AA73439-95A8-49CE-9CA8-DB693ADB9817}" dt="2021-10-05T09:15:36.908" v="1795" actId="1076"/>
          <ac:spMkLst>
            <pc:docMk/>
            <pc:sldMk cId="1310499891" sldId="264"/>
            <ac:spMk id="19" creationId="{1686B876-FDFB-4993-A792-EDC95BD1512B}"/>
          </ac:spMkLst>
        </pc:spChg>
        <pc:spChg chg="add mod">
          <ac:chgData name="alexandr22008@mail.ru" userId="PS8HkHLwjbZOSECo/Axeg79iUvqW4KNapEcewF6n488=" providerId="None" clId="Web-{7AA73439-95A8-49CE-9CA8-DB693ADB9817}" dt="2021-10-05T09:16:39.987" v="1804" actId="1076"/>
          <ac:spMkLst>
            <pc:docMk/>
            <pc:sldMk cId="1310499891" sldId="264"/>
            <ac:spMk id="20" creationId="{E650017D-C6AC-4185-9EA2-C9FB08B6F44A}"/>
          </ac:spMkLst>
        </pc:spChg>
        <pc:spChg chg="add mod">
          <ac:chgData name="alexandr22008@mail.ru" userId="PS8HkHLwjbZOSECo/Axeg79iUvqW4KNapEcewF6n488=" providerId="None" clId="Web-{7AA73439-95A8-49CE-9CA8-DB693ADB9817}" dt="2021-10-05T09:16:32.471" v="1802" actId="1076"/>
          <ac:spMkLst>
            <pc:docMk/>
            <pc:sldMk cId="1310499891" sldId="264"/>
            <ac:spMk id="21" creationId="{A035070D-80A8-46C8-BA0C-CD53DA5C5A88}"/>
          </ac:spMkLst>
        </pc:spChg>
        <pc:spChg chg="add mod">
          <ac:chgData name="alexandr22008@mail.ru" userId="PS8HkHLwjbZOSECo/Axeg79iUvqW4KNapEcewF6n488=" providerId="None" clId="Web-{7AA73439-95A8-49CE-9CA8-DB693ADB9817}" dt="2021-10-05T09:16:37.112" v="1803" actId="1076"/>
          <ac:spMkLst>
            <pc:docMk/>
            <pc:sldMk cId="1310499891" sldId="264"/>
            <ac:spMk id="22" creationId="{9AED04C6-CB6F-400E-9C34-31C14C87F24F}"/>
          </ac:spMkLst>
        </pc:spChg>
        <pc:spChg chg="add mod">
          <ac:chgData name="alexandr22008@mail.ru" userId="PS8HkHLwjbZOSECo/Axeg79iUvqW4KNapEcewF6n488=" providerId="None" clId="Web-{7AA73439-95A8-49CE-9CA8-DB693ADB9817}" dt="2021-10-05T09:18:06.427" v="1816" actId="1076"/>
          <ac:spMkLst>
            <pc:docMk/>
            <pc:sldMk cId="1310499891" sldId="264"/>
            <ac:spMk id="23" creationId="{111E5E0B-8488-4DC7-A56C-C61D8E107F20}"/>
          </ac:spMkLst>
        </pc:spChg>
      </pc:sldChg>
      <pc:sldChg chg="add replId">
        <pc:chgData name="alexandr22008@mail.ru" userId="PS8HkHLwjbZOSECo/Axeg79iUvqW4KNapEcewF6n488=" providerId="None" clId="Web-{7AA73439-95A8-49CE-9CA8-DB693ADB9817}" dt="2021-10-05T09:07:35.350" v="1642"/>
        <pc:sldMkLst>
          <pc:docMk/>
          <pc:sldMk cId="3050383628" sldId="265"/>
        </pc:sldMkLst>
      </pc:sldChg>
      <pc:sldChg chg="modSp add replId">
        <pc:chgData name="alexandr22008@mail.ru" userId="PS8HkHLwjbZOSECo/Axeg79iUvqW4KNapEcewF6n488=" providerId="None" clId="Web-{7AA73439-95A8-49CE-9CA8-DB693ADB9817}" dt="2021-10-05T09:39:03.484" v="1828" actId="20577"/>
        <pc:sldMkLst>
          <pc:docMk/>
          <pc:sldMk cId="535050975" sldId="266"/>
        </pc:sldMkLst>
        <pc:spChg chg="mod">
          <ac:chgData name="alexandr22008@mail.ru" userId="PS8HkHLwjbZOSECo/Axeg79iUvqW4KNapEcewF6n488=" providerId="None" clId="Web-{7AA73439-95A8-49CE-9CA8-DB693ADB9817}" dt="2021-10-05T09:39:03.484" v="1828" actId="20577"/>
          <ac:spMkLst>
            <pc:docMk/>
            <pc:sldMk cId="535050975" sldId="266"/>
            <ac:spMk id="3" creationId="{F3D8EC23-A7A6-48FF-9D11-102B3A52D8DB}"/>
          </ac:spMkLst>
        </pc:spChg>
      </pc:sldChg>
      <pc:sldMasterChg chg="del delSldLayout">
        <pc:chgData name="alexandr22008@mail.ru" userId="PS8HkHLwjbZOSECo/Axeg79iUvqW4KNapEcewF6n488=" providerId="None" clId="Web-{7AA73439-95A8-49CE-9CA8-DB693ADB9817}" dt="2021-10-05T07:34:07.443" v="204"/>
        <pc:sldMasterMkLst>
          <pc:docMk/>
          <pc:sldMasterMk cId="0" sldId="2147483648"/>
        </pc:sldMasterMkLst>
        <pc:sldLayoutChg chg="del">
          <pc:chgData name="alexandr22008@mail.ru" userId="PS8HkHLwjbZOSECo/Axeg79iUvqW4KNapEcewF6n488=" providerId="None" clId="Web-{7AA73439-95A8-49CE-9CA8-DB693ADB9817}" dt="2021-10-05T07:34:07.443" v="204"/>
          <pc:sldLayoutMkLst>
            <pc:docMk/>
            <pc:sldMasterMk cId="0" sldId="2147483648"/>
            <pc:sldLayoutMk cId="0" sldId="2147483649"/>
          </pc:sldLayoutMkLst>
        </pc:sldLayoutChg>
        <pc:sldLayoutChg chg="del">
          <pc:chgData name="alexandr22008@mail.ru" userId="PS8HkHLwjbZOSECo/Axeg79iUvqW4KNapEcewF6n488=" providerId="None" clId="Web-{7AA73439-95A8-49CE-9CA8-DB693ADB9817}" dt="2021-10-05T07:34:07.443" v="204"/>
          <pc:sldLayoutMkLst>
            <pc:docMk/>
            <pc:sldMasterMk cId="0" sldId="2147483648"/>
            <pc:sldLayoutMk cId="0" sldId="2147483650"/>
          </pc:sldLayoutMkLst>
        </pc:sldLayoutChg>
        <pc:sldLayoutChg chg="del">
          <pc:chgData name="alexandr22008@mail.ru" userId="PS8HkHLwjbZOSECo/Axeg79iUvqW4KNapEcewF6n488=" providerId="None" clId="Web-{7AA73439-95A8-49CE-9CA8-DB693ADB9817}" dt="2021-10-05T07:34:07.443" v="204"/>
          <pc:sldLayoutMkLst>
            <pc:docMk/>
            <pc:sldMasterMk cId="0" sldId="2147483648"/>
            <pc:sldLayoutMk cId="0" sldId="2147483651"/>
          </pc:sldLayoutMkLst>
        </pc:sldLayoutChg>
        <pc:sldLayoutChg chg="del">
          <pc:chgData name="alexandr22008@mail.ru" userId="PS8HkHLwjbZOSECo/Axeg79iUvqW4KNapEcewF6n488=" providerId="None" clId="Web-{7AA73439-95A8-49CE-9CA8-DB693ADB9817}" dt="2021-10-05T07:34:07.443" v="204"/>
          <pc:sldLayoutMkLst>
            <pc:docMk/>
            <pc:sldMasterMk cId="0" sldId="2147483648"/>
            <pc:sldLayoutMk cId="0" sldId="2147483652"/>
          </pc:sldLayoutMkLst>
        </pc:sldLayoutChg>
        <pc:sldLayoutChg chg="del">
          <pc:chgData name="alexandr22008@mail.ru" userId="PS8HkHLwjbZOSECo/Axeg79iUvqW4KNapEcewF6n488=" providerId="None" clId="Web-{7AA73439-95A8-49CE-9CA8-DB693ADB9817}" dt="2021-10-05T07:34:07.443" v="204"/>
          <pc:sldLayoutMkLst>
            <pc:docMk/>
            <pc:sldMasterMk cId="0" sldId="2147483648"/>
            <pc:sldLayoutMk cId="0" sldId="2147483653"/>
          </pc:sldLayoutMkLst>
        </pc:sldLayoutChg>
        <pc:sldLayoutChg chg="del">
          <pc:chgData name="alexandr22008@mail.ru" userId="PS8HkHLwjbZOSECo/Axeg79iUvqW4KNapEcewF6n488=" providerId="None" clId="Web-{7AA73439-95A8-49CE-9CA8-DB693ADB9817}" dt="2021-10-05T07:34:07.443" v="204"/>
          <pc:sldLayoutMkLst>
            <pc:docMk/>
            <pc:sldMasterMk cId="0" sldId="2147483648"/>
            <pc:sldLayoutMk cId="0" sldId="2147483654"/>
          </pc:sldLayoutMkLst>
        </pc:sldLayoutChg>
        <pc:sldLayoutChg chg="del">
          <pc:chgData name="alexandr22008@mail.ru" userId="PS8HkHLwjbZOSECo/Axeg79iUvqW4KNapEcewF6n488=" providerId="None" clId="Web-{7AA73439-95A8-49CE-9CA8-DB693ADB9817}" dt="2021-10-05T07:34:07.443" v="204"/>
          <pc:sldLayoutMkLst>
            <pc:docMk/>
            <pc:sldMasterMk cId="0" sldId="2147483648"/>
            <pc:sldLayoutMk cId="0" sldId="2147483655"/>
          </pc:sldLayoutMkLst>
        </pc:sldLayoutChg>
        <pc:sldLayoutChg chg="del">
          <pc:chgData name="alexandr22008@mail.ru" userId="PS8HkHLwjbZOSECo/Axeg79iUvqW4KNapEcewF6n488=" providerId="None" clId="Web-{7AA73439-95A8-49CE-9CA8-DB693ADB9817}" dt="2021-10-05T07:34:07.443" v="204"/>
          <pc:sldLayoutMkLst>
            <pc:docMk/>
            <pc:sldMasterMk cId="0" sldId="2147483648"/>
            <pc:sldLayoutMk cId="0" sldId="2147483656"/>
          </pc:sldLayoutMkLst>
        </pc:sldLayoutChg>
        <pc:sldLayoutChg chg="del">
          <pc:chgData name="alexandr22008@mail.ru" userId="PS8HkHLwjbZOSECo/Axeg79iUvqW4KNapEcewF6n488=" providerId="None" clId="Web-{7AA73439-95A8-49CE-9CA8-DB693ADB9817}" dt="2021-10-05T07:34:07.443" v="204"/>
          <pc:sldLayoutMkLst>
            <pc:docMk/>
            <pc:sldMasterMk cId="0" sldId="2147483648"/>
            <pc:sldLayoutMk cId="0" sldId="2147483657"/>
          </pc:sldLayoutMkLst>
        </pc:sldLayoutChg>
        <pc:sldLayoutChg chg="del">
          <pc:chgData name="alexandr22008@mail.ru" userId="PS8HkHLwjbZOSECo/Axeg79iUvqW4KNapEcewF6n488=" providerId="None" clId="Web-{7AA73439-95A8-49CE-9CA8-DB693ADB9817}" dt="2021-10-05T07:34:07.443" v="204"/>
          <pc:sldLayoutMkLst>
            <pc:docMk/>
            <pc:sldMasterMk cId="0" sldId="2147483648"/>
            <pc:sldLayoutMk cId="0" sldId="2147483658"/>
          </pc:sldLayoutMkLst>
        </pc:sldLayoutChg>
        <pc:sldLayoutChg chg="del">
          <pc:chgData name="alexandr22008@mail.ru" userId="PS8HkHLwjbZOSECo/Axeg79iUvqW4KNapEcewF6n488=" providerId="None" clId="Web-{7AA73439-95A8-49CE-9CA8-DB693ADB9817}" dt="2021-10-05T07:34:07.443" v="204"/>
          <pc:sldLayoutMkLst>
            <pc:docMk/>
            <pc:sldMasterMk cId="0" sldId="2147483648"/>
            <pc:sldLayoutMk cId="0" sldId="2147483659"/>
          </pc:sldLayoutMkLst>
        </pc:sldLayoutChg>
      </pc:sldMasterChg>
      <pc:sldMasterChg chg="add del addSldLayout delSldLayout modSldLayout">
        <pc:chgData name="alexandr22008@mail.ru" userId="PS8HkHLwjbZOSECo/Axeg79iUvqW4KNapEcewF6n488=" providerId="None" clId="Web-{7AA73439-95A8-49CE-9CA8-DB693ADB9817}" dt="2021-10-05T07:34:14.724" v="205"/>
        <pc:sldMasterMkLst>
          <pc:docMk/>
          <pc:sldMasterMk cId="1376594069" sldId="2147483660"/>
        </pc:sldMasterMkLst>
        <pc:sldLayoutChg chg="add del mod replId">
          <pc:chgData name="alexandr22008@mail.ru" userId="PS8HkHLwjbZOSECo/Axeg79iUvqW4KNapEcewF6n488=" providerId="None" clId="Web-{7AA73439-95A8-49CE-9CA8-DB693ADB9817}" dt="2021-10-05T07:34:14.724" v="205"/>
          <pc:sldLayoutMkLst>
            <pc:docMk/>
            <pc:sldMasterMk cId="1376594069" sldId="2147483660"/>
            <pc:sldLayoutMk cId="2321495755" sldId="2147483661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14.724" v="205"/>
          <pc:sldLayoutMkLst>
            <pc:docMk/>
            <pc:sldMasterMk cId="1376594069" sldId="2147483660"/>
            <pc:sldLayoutMk cId="1212081300" sldId="2147483662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14.724" v="205"/>
          <pc:sldLayoutMkLst>
            <pc:docMk/>
            <pc:sldMasterMk cId="1376594069" sldId="2147483660"/>
            <pc:sldLayoutMk cId="3756308627" sldId="2147483663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14.724" v="205"/>
          <pc:sldLayoutMkLst>
            <pc:docMk/>
            <pc:sldMasterMk cId="1376594069" sldId="2147483660"/>
            <pc:sldLayoutMk cId="3328779462" sldId="2147483664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14.724" v="205"/>
          <pc:sldLayoutMkLst>
            <pc:docMk/>
            <pc:sldMasterMk cId="1376594069" sldId="2147483660"/>
            <pc:sldLayoutMk cId="3711070291" sldId="2147483665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14.724" v="205"/>
          <pc:sldLayoutMkLst>
            <pc:docMk/>
            <pc:sldMasterMk cId="1376594069" sldId="2147483660"/>
            <pc:sldLayoutMk cId="461583130" sldId="2147483666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14.724" v="205"/>
          <pc:sldLayoutMkLst>
            <pc:docMk/>
            <pc:sldMasterMk cId="1376594069" sldId="2147483660"/>
            <pc:sldLayoutMk cId="2481453543" sldId="2147483667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14.724" v="205"/>
          <pc:sldLayoutMkLst>
            <pc:docMk/>
            <pc:sldMasterMk cId="1376594069" sldId="2147483660"/>
            <pc:sldLayoutMk cId="3680213121" sldId="2147483668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14.724" v="205"/>
          <pc:sldLayoutMkLst>
            <pc:docMk/>
            <pc:sldMasterMk cId="1376594069" sldId="2147483660"/>
            <pc:sldLayoutMk cId="3379196796" sldId="2147483669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14.724" v="205"/>
          <pc:sldLayoutMkLst>
            <pc:docMk/>
            <pc:sldMasterMk cId="1376594069" sldId="2147483660"/>
            <pc:sldLayoutMk cId="2144132598" sldId="2147483670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14.724" v="205"/>
          <pc:sldLayoutMkLst>
            <pc:docMk/>
            <pc:sldMasterMk cId="1376594069" sldId="2147483660"/>
            <pc:sldLayoutMk cId="362930485" sldId="2147483671"/>
          </pc:sldLayoutMkLst>
        </pc:sldLayoutChg>
      </pc:sldMasterChg>
      <pc:sldMasterChg chg="add del addSldLayout delSldLayout modSldLayout">
        <pc:chgData name="alexandr22008@mail.ru" userId="PS8HkHLwjbZOSECo/Axeg79iUvqW4KNapEcewF6n488=" providerId="None" clId="Web-{7AA73439-95A8-49CE-9CA8-DB693ADB9817}" dt="2021-10-05T07:34:17.427" v="206"/>
        <pc:sldMasterMkLst>
          <pc:docMk/>
          <pc:sldMasterMk cId="2130772323" sldId="2147483672"/>
        </pc:sldMasterMkLst>
        <pc:sldLayoutChg chg="add del mod replId">
          <pc:chgData name="alexandr22008@mail.ru" userId="PS8HkHLwjbZOSECo/Axeg79iUvqW4KNapEcewF6n488=" providerId="None" clId="Web-{7AA73439-95A8-49CE-9CA8-DB693ADB9817}" dt="2021-10-05T07:34:17.427" v="206"/>
          <pc:sldLayoutMkLst>
            <pc:docMk/>
            <pc:sldMasterMk cId="2130772323" sldId="2147483672"/>
            <pc:sldLayoutMk cId="448741695" sldId="2147483673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17.427" v="206"/>
          <pc:sldLayoutMkLst>
            <pc:docMk/>
            <pc:sldMasterMk cId="2130772323" sldId="2147483672"/>
            <pc:sldLayoutMk cId="3782893778" sldId="2147483674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17.427" v="206"/>
          <pc:sldLayoutMkLst>
            <pc:docMk/>
            <pc:sldMasterMk cId="2130772323" sldId="2147483672"/>
            <pc:sldLayoutMk cId="2953108473" sldId="2147483675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17.427" v="206"/>
          <pc:sldLayoutMkLst>
            <pc:docMk/>
            <pc:sldMasterMk cId="2130772323" sldId="2147483672"/>
            <pc:sldLayoutMk cId="1987745818" sldId="2147483676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17.427" v="206"/>
          <pc:sldLayoutMkLst>
            <pc:docMk/>
            <pc:sldMasterMk cId="2130772323" sldId="2147483672"/>
            <pc:sldLayoutMk cId="1340763137" sldId="2147483677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17.427" v="206"/>
          <pc:sldLayoutMkLst>
            <pc:docMk/>
            <pc:sldMasterMk cId="2130772323" sldId="2147483672"/>
            <pc:sldLayoutMk cId="3551384307" sldId="2147483678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17.427" v="206"/>
          <pc:sldLayoutMkLst>
            <pc:docMk/>
            <pc:sldMasterMk cId="2130772323" sldId="2147483672"/>
            <pc:sldLayoutMk cId="3170844550" sldId="2147483679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17.427" v="206"/>
          <pc:sldLayoutMkLst>
            <pc:docMk/>
            <pc:sldMasterMk cId="2130772323" sldId="2147483672"/>
            <pc:sldLayoutMk cId="328031591" sldId="2147483680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17.427" v="206"/>
          <pc:sldLayoutMkLst>
            <pc:docMk/>
            <pc:sldMasterMk cId="2130772323" sldId="2147483672"/>
            <pc:sldLayoutMk cId="3600514251" sldId="2147483681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17.427" v="206"/>
          <pc:sldLayoutMkLst>
            <pc:docMk/>
            <pc:sldMasterMk cId="2130772323" sldId="2147483672"/>
            <pc:sldLayoutMk cId="1744364154" sldId="2147483682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17.427" v="206"/>
          <pc:sldLayoutMkLst>
            <pc:docMk/>
            <pc:sldMasterMk cId="2130772323" sldId="2147483672"/>
            <pc:sldLayoutMk cId="2525867318" sldId="2147483683"/>
          </pc:sldLayoutMkLst>
        </pc:sldLayoutChg>
      </pc:sldMasterChg>
      <pc:sldMasterChg chg="add del addSldLayout delSldLayout modSldLayout">
        <pc:chgData name="alexandr22008@mail.ru" userId="PS8HkHLwjbZOSECo/Axeg79iUvqW4KNapEcewF6n488=" providerId="None" clId="Web-{7AA73439-95A8-49CE-9CA8-DB693ADB9817}" dt="2021-10-05T07:34:20.537" v="207"/>
        <pc:sldMasterMkLst>
          <pc:docMk/>
          <pc:sldMasterMk cId="1618466521" sldId="2147483684"/>
        </pc:sldMasterMkLst>
        <pc:sldLayoutChg chg="add del mod replId">
          <pc:chgData name="alexandr22008@mail.ru" userId="PS8HkHLwjbZOSECo/Axeg79iUvqW4KNapEcewF6n488=" providerId="None" clId="Web-{7AA73439-95A8-49CE-9CA8-DB693ADB9817}" dt="2021-10-05T07:34:20.537" v="207"/>
          <pc:sldLayoutMkLst>
            <pc:docMk/>
            <pc:sldMasterMk cId="1618466521" sldId="2147483684"/>
            <pc:sldLayoutMk cId="1519698367" sldId="2147483685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20.537" v="207"/>
          <pc:sldLayoutMkLst>
            <pc:docMk/>
            <pc:sldMasterMk cId="1618466521" sldId="2147483684"/>
            <pc:sldLayoutMk cId="186095140" sldId="2147483686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20.537" v="207"/>
          <pc:sldLayoutMkLst>
            <pc:docMk/>
            <pc:sldMasterMk cId="1618466521" sldId="2147483684"/>
            <pc:sldLayoutMk cId="941367021" sldId="2147483687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20.537" v="207"/>
          <pc:sldLayoutMkLst>
            <pc:docMk/>
            <pc:sldMasterMk cId="1618466521" sldId="2147483684"/>
            <pc:sldLayoutMk cId="1218093044" sldId="2147483688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20.537" v="207"/>
          <pc:sldLayoutMkLst>
            <pc:docMk/>
            <pc:sldMasterMk cId="1618466521" sldId="2147483684"/>
            <pc:sldLayoutMk cId="2096373933" sldId="2147483689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20.537" v="207"/>
          <pc:sldLayoutMkLst>
            <pc:docMk/>
            <pc:sldMasterMk cId="1618466521" sldId="2147483684"/>
            <pc:sldLayoutMk cId="2535685303" sldId="2147483690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20.537" v="207"/>
          <pc:sldLayoutMkLst>
            <pc:docMk/>
            <pc:sldMasterMk cId="1618466521" sldId="2147483684"/>
            <pc:sldLayoutMk cId="2411880189" sldId="2147483691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20.537" v="207"/>
          <pc:sldLayoutMkLst>
            <pc:docMk/>
            <pc:sldMasterMk cId="1618466521" sldId="2147483684"/>
            <pc:sldLayoutMk cId="3082059653" sldId="2147483692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20.537" v="207"/>
          <pc:sldLayoutMkLst>
            <pc:docMk/>
            <pc:sldMasterMk cId="1618466521" sldId="2147483684"/>
            <pc:sldLayoutMk cId="3881810532" sldId="2147483693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20.537" v="207"/>
          <pc:sldLayoutMkLst>
            <pc:docMk/>
            <pc:sldMasterMk cId="1618466521" sldId="2147483684"/>
            <pc:sldLayoutMk cId="3147465039" sldId="2147483694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20.537" v="207"/>
          <pc:sldLayoutMkLst>
            <pc:docMk/>
            <pc:sldMasterMk cId="1618466521" sldId="2147483684"/>
            <pc:sldLayoutMk cId="1798280031" sldId="2147483695"/>
          </pc:sldLayoutMkLst>
        </pc:sldLayoutChg>
      </pc:sldMasterChg>
      <pc:sldMasterChg chg="add del addSldLayout delSldLayout modSldLayout">
        <pc:chgData name="alexandr22008@mail.ru" userId="PS8HkHLwjbZOSECo/Axeg79iUvqW4KNapEcewF6n488=" providerId="None" clId="Web-{7AA73439-95A8-49CE-9CA8-DB693ADB9817}" dt="2021-10-05T07:34:29.209" v="208"/>
        <pc:sldMasterMkLst>
          <pc:docMk/>
          <pc:sldMasterMk cId="874435022" sldId="2147483696"/>
        </pc:sldMasterMkLst>
        <pc:sldLayoutChg chg="add del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874435022" sldId="2147483696"/>
            <pc:sldLayoutMk cId="1253189677" sldId="2147483697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874435022" sldId="2147483696"/>
            <pc:sldLayoutMk cId="2600172901" sldId="2147483698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874435022" sldId="2147483696"/>
            <pc:sldLayoutMk cId="2972466539" sldId="2147483699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874435022" sldId="2147483696"/>
            <pc:sldLayoutMk cId="3618455668" sldId="2147483700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874435022" sldId="2147483696"/>
            <pc:sldLayoutMk cId="170468328" sldId="2147483701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874435022" sldId="2147483696"/>
            <pc:sldLayoutMk cId="3673876705" sldId="2147483702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874435022" sldId="2147483696"/>
            <pc:sldLayoutMk cId="466872608" sldId="2147483703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874435022" sldId="2147483696"/>
            <pc:sldLayoutMk cId="761333841" sldId="2147483704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874435022" sldId="2147483696"/>
            <pc:sldLayoutMk cId="3030069989" sldId="2147483705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874435022" sldId="2147483696"/>
            <pc:sldLayoutMk cId="3432038587" sldId="2147483706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874435022" sldId="2147483696"/>
            <pc:sldLayoutMk cId="772720845" sldId="2147483707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874435022" sldId="2147483696"/>
            <pc:sldLayoutMk cId="1353441539" sldId="2147483708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874435022" sldId="2147483696"/>
            <pc:sldLayoutMk cId="1212844401" sldId="2147483709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874435022" sldId="2147483696"/>
            <pc:sldLayoutMk cId="2655518201" sldId="2147483710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874435022" sldId="2147483696"/>
            <pc:sldLayoutMk cId="3073240971" sldId="2147483711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874435022" sldId="2147483696"/>
            <pc:sldLayoutMk cId="1558273409" sldId="2147483712"/>
          </pc:sldLayoutMkLst>
        </pc:sldLayoutChg>
        <pc:sldLayoutChg chg="add del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874435022" sldId="2147483696"/>
            <pc:sldLayoutMk cId="2793615988" sldId="2147483713"/>
          </pc:sldLayoutMkLst>
        </pc:sldLayoutChg>
      </pc:sldMasterChg>
      <pc:sldMasterChg chg="add addSldLayout modSldLayout">
        <pc:chgData name="alexandr22008@mail.ru" userId="PS8HkHLwjbZOSECo/Axeg79iUvqW4KNapEcewF6n488=" providerId="None" clId="Web-{7AA73439-95A8-49CE-9CA8-DB693ADB9817}" dt="2021-10-05T07:34:29.209" v="208"/>
        <pc:sldMasterMkLst>
          <pc:docMk/>
          <pc:sldMasterMk cId="2801209978" sldId="2147483714"/>
        </pc:sldMasterMkLst>
        <pc:sldLayoutChg chg="add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2801209978" sldId="2147483714"/>
            <pc:sldLayoutMk cId="3339571787" sldId="2147483715"/>
          </pc:sldLayoutMkLst>
        </pc:sldLayoutChg>
        <pc:sldLayoutChg chg="add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2801209978" sldId="2147483714"/>
            <pc:sldLayoutMk cId="3880173778" sldId="2147483716"/>
          </pc:sldLayoutMkLst>
        </pc:sldLayoutChg>
        <pc:sldLayoutChg chg="add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2801209978" sldId="2147483714"/>
            <pc:sldLayoutMk cId="1820207185" sldId="2147483717"/>
          </pc:sldLayoutMkLst>
        </pc:sldLayoutChg>
        <pc:sldLayoutChg chg="add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2801209978" sldId="2147483714"/>
            <pc:sldLayoutMk cId="1116698162" sldId="2147483718"/>
          </pc:sldLayoutMkLst>
        </pc:sldLayoutChg>
        <pc:sldLayoutChg chg="add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2801209978" sldId="2147483714"/>
            <pc:sldLayoutMk cId="3711232927" sldId="2147483719"/>
          </pc:sldLayoutMkLst>
        </pc:sldLayoutChg>
        <pc:sldLayoutChg chg="add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2801209978" sldId="2147483714"/>
            <pc:sldLayoutMk cId="1186463425" sldId="2147483720"/>
          </pc:sldLayoutMkLst>
        </pc:sldLayoutChg>
        <pc:sldLayoutChg chg="add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2801209978" sldId="2147483714"/>
            <pc:sldLayoutMk cId="2103874571" sldId="2147483721"/>
          </pc:sldLayoutMkLst>
        </pc:sldLayoutChg>
        <pc:sldLayoutChg chg="add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2801209978" sldId="2147483714"/>
            <pc:sldLayoutMk cId="3553678320" sldId="2147483722"/>
          </pc:sldLayoutMkLst>
        </pc:sldLayoutChg>
        <pc:sldLayoutChg chg="add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2801209978" sldId="2147483714"/>
            <pc:sldLayoutMk cId="3589024074" sldId="2147483723"/>
          </pc:sldLayoutMkLst>
        </pc:sldLayoutChg>
        <pc:sldLayoutChg chg="add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2801209978" sldId="2147483714"/>
            <pc:sldLayoutMk cId="1030901334" sldId="2147483724"/>
          </pc:sldLayoutMkLst>
        </pc:sldLayoutChg>
        <pc:sldLayoutChg chg="add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2801209978" sldId="2147483714"/>
            <pc:sldLayoutMk cId="74570878" sldId="2147483725"/>
          </pc:sldLayoutMkLst>
        </pc:sldLayoutChg>
        <pc:sldLayoutChg chg="add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2801209978" sldId="2147483714"/>
            <pc:sldLayoutMk cId="3645229997" sldId="2147483726"/>
          </pc:sldLayoutMkLst>
        </pc:sldLayoutChg>
        <pc:sldLayoutChg chg="add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2801209978" sldId="2147483714"/>
            <pc:sldLayoutMk cId="2113063732" sldId="2147483727"/>
          </pc:sldLayoutMkLst>
        </pc:sldLayoutChg>
        <pc:sldLayoutChg chg="add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2801209978" sldId="2147483714"/>
            <pc:sldLayoutMk cId="277434514" sldId="2147483728"/>
          </pc:sldLayoutMkLst>
        </pc:sldLayoutChg>
        <pc:sldLayoutChg chg="add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2801209978" sldId="2147483714"/>
            <pc:sldLayoutMk cId="503506776" sldId="2147483729"/>
          </pc:sldLayoutMkLst>
        </pc:sldLayoutChg>
        <pc:sldLayoutChg chg="add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2801209978" sldId="2147483714"/>
            <pc:sldLayoutMk cId="3142054360" sldId="2147483730"/>
          </pc:sldLayoutMkLst>
        </pc:sldLayoutChg>
        <pc:sldLayoutChg chg="add mod replId">
          <pc:chgData name="alexandr22008@mail.ru" userId="PS8HkHLwjbZOSECo/Axeg79iUvqW4KNapEcewF6n488=" providerId="None" clId="Web-{7AA73439-95A8-49CE-9CA8-DB693ADB9817}" dt="2021-10-05T07:34:29.209" v="208"/>
          <pc:sldLayoutMkLst>
            <pc:docMk/>
            <pc:sldMasterMk cId="2801209978" sldId="2147483714"/>
            <pc:sldLayoutMk cId="3350867622" sldId="2147483731"/>
          </pc:sldLayoutMkLst>
        </pc:sldLayoutChg>
      </pc:sldMasterChg>
    </pc:docChg>
  </pc:docChgLst>
  <pc:docChgLst>
    <pc:chgData name="alexandr22008@mail.ru" clId="Web-{9AA01D00-A4D4-4307-B06B-E7D7985F6DF6}"/>
    <pc:docChg chg="modSld">
      <pc:chgData name="alexandr22008@mail.ru" userId="" providerId="" clId="Web-{9AA01D00-A4D4-4307-B06B-E7D7985F6DF6}" dt="2021-10-06T07:42:26.887" v="30" actId="1076"/>
      <pc:docMkLst>
        <pc:docMk/>
      </pc:docMkLst>
      <pc:sldChg chg="modSp">
        <pc:chgData name="alexandr22008@mail.ru" userId="" providerId="" clId="Web-{9AA01D00-A4D4-4307-B06B-E7D7985F6DF6}" dt="2021-10-06T06:03:02.422" v="12" actId="20577"/>
        <pc:sldMkLst>
          <pc:docMk/>
          <pc:sldMk cId="3050383628" sldId="265"/>
        </pc:sldMkLst>
        <pc:spChg chg="mod">
          <ac:chgData name="alexandr22008@mail.ru" userId="" providerId="" clId="Web-{9AA01D00-A4D4-4307-B06B-E7D7985F6DF6}" dt="2021-10-06T06:03:02.422" v="12" actId="20577"/>
          <ac:spMkLst>
            <pc:docMk/>
            <pc:sldMk cId="3050383628" sldId="265"/>
            <ac:spMk id="25" creationId="{850585AE-D32A-4365-8FA6-4EDA6477E45C}"/>
          </ac:spMkLst>
        </pc:spChg>
      </pc:sldChg>
      <pc:sldChg chg="modSp">
        <pc:chgData name="alexandr22008@mail.ru" userId="" providerId="" clId="Web-{9AA01D00-A4D4-4307-B06B-E7D7985F6DF6}" dt="2021-10-06T06:30:15.022" v="28" actId="20577"/>
        <pc:sldMkLst>
          <pc:docMk/>
          <pc:sldMk cId="1185795967" sldId="273"/>
        </pc:sldMkLst>
        <pc:spChg chg="mod">
          <ac:chgData name="alexandr22008@mail.ru" userId="" providerId="" clId="Web-{9AA01D00-A4D4-4307-B06B-E7D7985F6DF6}" dt="2021-10-06T06:30:15.022" v="28" actId="20577"/>
          <ac:spMkLst>
            <pc:docMk/>
            <pc:sldMk cId="1185795967" sldId="273"/>
            <ac:spMk id="3" creationId="{1209956A-A18D-4388-AFB5-4E5F4652107F}"/>
          </ac:spMkLst>
        </pc:spChg>
      </pc:sldChg>
      <pc:sldChg chg="modSp">
        <pc:chgData name="alexandr22008@mail.ru" userId="" providerId="" clId="Web-{9AA01D00-A4D4-4307-B06B-E7D7985F6DF6}" dt="2021-10-06T07:42:26.887" v="30" actId="1076"/>
        <pc:sldMkLst>
          <pc:docMk/>
          <pc:sldMk cId="4086937872" sldId="275"/>
        </pc:sldMkLst>
        <pc:spChg chg="mod">
          <ac:chgData name="alexandr22008@mail.ru" userId="" providerId="" clId="Web-{9AA01D00-A4D4-4307-B06B-E7D7985F6DF6}" dt="2021-10-06T07:42:26.887" v="30" actId="1076"/>
          <ac:spMkLst>
            <pc:docMk/>
            <pc:sldMk cId="4086937872" sldId="275"/>
            <ac:spMk id="20" creationId="{E650017D-C6AC-4185-9EA2-C9FB08B6F44A}"/>
          </ac:spMkLst>
        </pc:spChg>
      </pc:sldChg>
    </pc:docChg>
  </pc:docChgLst>
  <pc:docChgLst>
    <pc:chgData name="alexandr22008@mail.ru" clId="Web-{EE286C5A-3660-4848-8254-B38886CC81FE}"/>
    <pc:docChg chg="addSld modSld sldOrd">
      <pc:chgData name="alexandr22008@mail.ru" userId="" providerId="" clId="Web-{EE286C5A-3660-4848-8254-B38886CC81FE}" dt="2021-10-05T12:09:20.092" v="1481"/>
      <pc:docMkLst>
        <pc:docMk/>
      </pc:docMkLst>
      <pc:sldChg chg="modSp">
        <pc:chgData name="alexandr22008@mail.ru" userId="" providerId="" clId="Web-{EE286C5A-3660-4848-8254-B38886CC81FE}" dt="2021-10-05T11:37:01.859" v="412" actId="1076"/>
        <pc:sldMkLst>
          <pc:docMk/>
          <pc:sldMk cId="1310499891" sldId="264"/>
        </pc:sldMkLst>
        <pc:spChg chg="mod">
          <ac:chgData name="alexandr22008@mail.ru" userId="" providerId="" clId="Web-{EE286C5A-3660-4848-8254-B38886CC81FE}" dt="2021-10-05T11:37:01.859" v="412" actId="1076"/>
          <ac:spMkLst>
            <pc:docMk/>
            <pc:sldMk cId="1310499891" sldId="264"/>
            <ac:spMk id="2" creationId="{F2ED1B76-E8B7-46BD-87E8-02CF096DDF2A}"/>
          </ac:spMkLst>
        </pc:spChg>
      </pc:sldChg>
      <pc:sldChg chg="modSp">
        <pc:chgData name="alexandr22008@mail.ru" userId="" providerId="" clId="Web-{EE286C5A-3660-4848-8254-B38886CC81FE}" dt="2021-10-05T11:27:01.387" v="114" actId="20577"/>
        <pc:sldMkLst>
          <pc:docMk/>
          <pc:sldMk cId="250286511" sldId="268"/>
        </pc:sldMkLst>
        <pc:spChg chg="mod">
          <ac:chgData name="alexandr22008@mail.ru" userId="" providerId="" clId="Web-{EE286C5A-3660-4848-8254-B38886CC81FE}" dt="2021-10-05T11:19:04.263" v="12" actId="20577"/>
          <ac:spMkLst>
            <pc:docMk/>
            <pc:sldMk cId="250286511" sldId="268"/>
            <ac:spMk id="2" creationId="{9632EFC8-6E6A-48AC-8A4C-6F49F4A56609}"/>
          </ac:spMkLst>
        </pc:spChg>
        <pc:spChg chg="mod">
          <ac:chgData name="alexandr22008@mail.ru" userId="" providerId="" clId="Web-{EE286C5A-3660-4848-8254-B38886CC81FE}" dt="2021-10-05T11:27:01.387" v="114" actId="20577"/>
          <ac:spMkLst>
            <pc:docMk/>
            <pc:sldMk cId="250286511" sldId="268"/>
            <ac:spMk id="3" creationId="{79F490C9-9EAC-4194-B947-BB52AB06C1A8}"/>
          </ac:spMkLst>
        </pc:spChg>
      </pc:sldChg>
      <pc:sldChg chg="modSp new">
        <pc:chgData name="alexandr22008@mail.ru" userId="" providerId="" clId="Web-{EE286C5A-3660-4848-8254-B38886CC81FE}" dt="2021-10-05T11:35:53.669" v="403" actId="20577"/>
        <pc:sldMkLst>
          <pc:docMk/>
          <pc:sldMk cId="2075379704" sldId="269"/>
        </pc:sldMkLst>
        <pc:spChg chg="mod">
          <ac:chgData name="alexandr22008@mail.ru" userId="" providerId="" clId="Web-{EE286C5A-3660-4848-8254-B38886CC81FE}" dt="2021-10-05T11:30:15.299" v="149" actId="20577"/>
          <ac:spMkLst>
            <pc:docMk/>
            <pc:sldMk cId="2075379704" sldId="269"/>
            <ac:spMk id="2" creationId="{07AE0218-4C3F-4263-98A4-A652CA266584}"/>
          </ac:spMkLst>
        </pc:spChg>
        <pc:spChg chg="mod">
          <ac:chgData name="alexandr22008@mail.ru" userId="" providerId="" clId="Web-{EE286C5A-3660-4848-8254-B38886CC81FE}" dt="2021-10-05T11:35:53.669" v="403" actId="20577"/>
          <ac:spMkLst>
            <pc:docMk/>
            <pc:sldMk cId="2075379704" sldId="269"/>
            <ac:spMk id="3" creationId="{9945DA93-5B30-4463-A320-B0E83DB46C74}"/>
          </ac:spMkLst>
        </pc:spChg>
      </pc:sldChg>
      <pc:sldChg chg="modSp new">
        <pc:chgData name="alexandr22008@mail.ru" userId="" providerId="" clId="Web-{EE286C5A-3660-4848-8254-B38886CC81FE}" dt="2021-10-05T11:43:03.823" v="623" actId="20577"/>
        <pc:sldMkLst>
          <pc:docMk/>
          <pc:sldMk cId="801300861" sldId="270"/>
        </pc:sldMkLst>
        <pc:spChg chg="mod">
          <ac:chgData name="alexandr22008@mail.ru" userId="" providerId="" clId="Web-{EE286C5A-3660-4848-8254-B38886CC81FE}" dt="2021-10-05T11:39:34.379" v="450" actId="20577"/>
          <ac:spMkLst>
            <pc:docMk/>
            <pc:sldMk cId="801300861" sldId="270"/>
            <ac:spMk id="2" creationId="{63329528-9BC9-4B82-963C-71FA353A7EA3}"/>
          </ac:spMkLst>
        </pc:spChg>
        <pc:spChg chg="mod">
          <ac:chgData name="alexandr22008@mail.ru" userId="" providerId="" clId="Web-{EE286C5A-3660-4848-8254-B38886CC81FE}" dt="2021-10-05T11:43:03.823" v="623" actId="20577"/>
          <ac:spMkLst>
            <pc:docMk/>
            <pc:sldMk cId="801300861" sldId="270"/>
            <ac:spMk id="3" creationId="{F7BFC7D2-4831-4D44-A6E4-F4084F3C19E6}"/>
          </ac:spMkLst>
        </pc:spChg>
      </pc:sldChg>
      <pc:sldChg chg="modSp new">
        <pc:chgData name="alexandr22008@mail.ru" userId="" providerId="" clId="Web-{EE286C5A-3660-4848-8254-B38886CC81FE}" dt="2021-10-05T11:57:36.913" v="1217" actId="20577"/>
        <pc:sldMkLst>
          <pc:docMk/>
          <pc:sldMk cId="225805450" sldId="271"/>
        </pc:sldMkLst>
        <pc:spChg chg="mod">
          <ac:chgData name="alexandr22008@mail.ru" userId="" providerId="" clId="Web-{EE286C5A-3660-4848-8254-B38886CC81FE}" dt="2021-10-05T11:51:27.995" v="1035" actId="20577"/>
          <ac:spMkLst>
            <pc:docMk/>
            <pc:sldMk cId="225805450" sldId="271"/>
            <ac:spMk id="2" creationId="{38D7BE3B-DCAA-4D59-B7E1-BA6EA6A4908C}"/>
          </ac:spMkLst>
        </pc:spChg>
        <pc:spChg chg="mod">
          <ac:chgData name="alexandr22008@mail.ru" userId="" providerId="" clId="Web-{EE286C5A-3660-4848-8254-B38886CC81FE}" dt="2021-10-05T11:57:36.913" v="1217" actId="20577"/>
          <ac:spMkLst>
            <pc:docMk/>
            <pc:sldMk cId="225805450" sldId="271"/>
            <ac:spMk id="3" creationId="{7E14D6D4-7FC1-4CE7-A7E0-7F0B2DF32305}"/>
          </ac:spMkLst>
        </pc:spChg>
      </pc:sldChg>
      <pc:sldChg chg="modSp add replId">
        <pc:chgData name="alexandr22008@mail.ru" userId="" providerId="" clId="Web-{EE286C5A-3660-4848-8254-B38886CC81FE}" dt="2021-10-05T11:45:17.453" v="724" actId="20577"/>
        <pc:sldMkLst>
          <pc:docMk/>
          <pc:sldMk cId="3939025232" sldId="272"/>
        </pc:sldMkLst>
        <pc:spChg chg="mod">
          <ac:chgData name="alexandr22008@mail.ru" userId="" providerId="" clId="Web-{EE286C5A-3660-4848-8254-B38886CC81FE}" dt="2021-10-05T11:45:17.453" v="724" actId="20577"/>
          <ac:spMkLst>
            <pc:docMk/>
            <pc:sldMk cId="3939025232" sldId="272"/>
            <ac:spMk id="3" creationId="{F7BFC7D2-4831-4D44-A6E4-F4084F3C19E6}"/>
          </ac:spMkLst>
        </pc:spChg>
      </pc:sldChg>
      <pc:sldChg chg="modSp new">
        <pc:chgData name="alexandr22008@mail.ru" userId="" providerId="" clId="Web-{EE286C5A-3660-4848-8254-B38886CC81FE}" dt="2021-10-05T11:48:27.255" v="899" actId="20577"/>
        <pc:sldMkLst>
          <pc:docMk/>
          <pc:sldMk cId="1185795967" sldId="273"/>
        </pc:sldMkLst>
        <pc:spChg chg="mod">
          <ac:chgData name="alexandr22008@mail.ru" userId="" providerId="" clId="Web-{EE286C5A-3660-4848-8254-B38886CC81FE}" dt="2021-10-05T11:45:46.235" v="750" actId="20577"/>
          <ac:spMkLst>
            <pc:docMk/>
            <pc:sldMk cId="1185795967" sldId="273"/>
            <ac:spMk id="2" creationId="{AE6AD669-8113-4596-96B3-5FBFA26ED8ED}"/>
          </ac:spMkLst>
        </pc:spChg>
        <pc:spChg chg="mod">
          <ac:chgData name="alexandr22008@mail.ru" userId="" providerId="" clId="Web-{EE286C5A-3660-4848-8254-B38886CC81FE}" dt="2021-10-05T11:48:27.255" v="899" actId="20577"/>
          <ac:spMkLst>
            <pc:docMk/>
            <pc:sldMk cId="1185795967" sldId="273"/>
            <ac:spMk id="3" creationId="{1209956A-A18D-4388-AFB5-4E5F4652107F}"/>
          </ac:spMkLst>
        </pc:spChg>
      </pc:sldChg>
      <pc:sldChg chg="modSp new">
        <pc:chgData name="alexandr22008@mail.ru" userId="" providerId="" clId="Web-{EE286C5A-3660-4848-8254-B38886CC81FE}" dt="2021-10-05T11:50:50.401" v="1010" actId="20577"/>
        <pc:sldMkLst>
          <pc:docMk/>
          <pc:sldMk cId="1459375436" sldId="274"/>
        </pc:sldMkLst>
        <pc:spChg chg="mod">
          <ac:chgData name="alexandr22008@mail.ru" userId="" providerId="" clId="Web-{EE286C5A-3660-4848-8254-B38886CC81FE}" dt="2021-10-05T11:48:46.647" v="907" actId="20577"/>
          <ac:spMkLst>
            <pc:docMk/>
            <pc:sldMk cId="1459375436" sldId="274"/>
            <ac:spMk id="2" creationId="{FB2D822C-CB77-4B0E-94C4-C0FE3B78A2A1}"/>
          </ac:spMkLst>
        </pc:spChg>
        <pc:spChg chg="mod">
          <ac:chgData name="alexandr22008@mail.ru" userId="" providerId="" clId="Web-{EE286C5A-3660-4848-8254-B38886CC81FE}" dt="2021-10-05T11:50:50.401" v="1010" actId="20577"/>
          <ac:spMkLst>
            <pc:docMk/>
            <pc:sldMk cId="1459375436" sldId="274"/>
            <ac:spMk id="3" creationId="{6AABA487-8E4B-4CA9-9200-FD9F5FBD4267}"/>
          </ac:spMkLst>
        </pc:spChg>
      </pc:sldChg>
      <pc:sldChg chg="addSp delSp modSp add ord replId">
        <pc:chgData name="alexandr22008@mail.ru" userId="" providerId="" clId="Web-{EE286C5A-3660-4848-8254-B38886CC81FE}" dt="2021-10-05T12:08:58.278" v="1480" actId="1076"/>
        <pc:sldMkLst>
          <pc:docMk/>
          <pc:sldMk cId="4086937872" sldId="275"/>
        </pc:sldMkLst>
        <pc:spChg chg="mod">
          <ac:chgData name="alexandr22008@mail.ru" userId="" providerId="" clId="Web-{EE286C5A-3660-4848-8254-B38886CC81FE}" dt="2021-10-05T12:08:13.199" v="1474" actId="1076"/>
          <ac:spMkLst>
            <pc:docMk/>
            <pc:sldMk cId="4086937872" sldId="275"/>
            <ac:spMk id="2" creationId="{F2ED1B76-E8B7-46BD-87E8-02CF096DDF2A}"/>
          </ac:spMkLst>
        </pc:spChg>
        <pc:spChg chg="mod">
          <ac:chgData name="alexandr22008@mail.ru" userId="" providerId="" clId="Web-{EE286C5A-3660-4848-8254-B38886CC81FE}" dt="2021-10-05T11:59:08.838" v="1251" actId="20577"/>
          <ac:spMkLst>
            <pc:docMk/>
            <pc:sldMk cId="4086937872" sldId="275"/>
            <ac:spMk id="3" creationId="{F3D8EC23-A7A6-48FF-9D11-102B3A52D8DB}"/>
          </ac:spMkLst>
        </pc:spChg>
        <pc:spChg chg="mod">
          <ac:chgData name="alexandr22008@mail.ru" userId="" providerId="" clId="Web-{EE286C5A-3660-4848-8254-B38886CC81FE}" dt="2021-10-05T12:07:08.712" v="1467" actId="1076"/>
          <ac:spMkLst>
            <pc:docMk/>
            <pc:sldMk cId="4086937872" sldId="275"/>
            <ac:spMk id="5" creationId="{A9C70AC3-E08E-4AD8-909B-90F0C1F0E5FF}"/>
          </ac:spMkLst>
        </pc:spChg>
        <pc:spChg chg="mod">
          <ac:chgData name="alexandr22008@mail.ru" userId="" providerId="" clId="Web-{EE286C5A-3660-4848-8254-B38886CC81FE}" dt="2021-10-05T12:06:49.352" v="1463" actId="1076"/>
          <ac:spMkLst>
            <pc:docMk/>
            <pc:sldMk cId="4086937872" sldId="275"/>
            <ac:spMk id="7" creationId="{9811E453-E623-4BAF-9900-9603822B9428}"/>
          </ac:spMkLst>
        </pc:spChg>
        <pc:spChg chg="mod">
          <ac:chgData name="alexandr22008@mail.ru" userId="" providerId="" clId="Web-{EE286C5A-3660-4848-8254-B38886CC81FE}" dt="2021-10-05T12:07:05.400" v="1466" actId="1076"/>
          <ac:spMkLst>
            <pc:docMk/>
            <pc:sldMk cId="4086937872" sldId="275"/>
            <ac:spMk id="11" creationId="{75D0C200-42C7-47FD-A744-6916CFC07C52}"/>
          </ac:spMkLst>
        </pc:spChg>
        <pc:spChg chg="mod">
          <ac:chgData name="alexandr22008@mail.ru" userId="" providerId="" clId="Web-{EE286C5A-3660-4848-8254-B38886CC81FE}" dt="2021-10-05T12:08:44.465" v="1477" actId="1076"/>
          <ac:spMkLst>
            <pc:docMk/>
            <pc:sldMk cId="4086937872" sldId="275"/>
            <ac:spMk id="12" creationId="{2315E0CB-AE6E-4776-BBC9-4DE6A5A9E4CE}"/>
          </ac:spMkLst>
        </pc:spChg>
        <pc:spChg chg="mod">
          <ac:chgData name="alexandr22008@mail.ru" userId="" providerId="" clId="Web-{EE286C5A-3660-4848-8254-B38886CC81FE}" dt="2021-10-05T12:08:58.278" v="1480" actId="1076"/>
          <ac:spMkLst>
            <pc:docMk/>
            <pc:sldMk cId="4086937872" sldId="275"/>
            <ac:spMk id="14" creationId="{A18E4FDD-472D-480B-8DB4-5B79A77A44AA}"/>
          </ac:spMkLst>
        </pc:spChg>
        <pc:spChg chg="mod">
          <ac:chgData name="alexandr22008@mail.ru" userId="" providerId="" clId="Web-{EE286C5A-3660-4848-8254-B38886CC81FE}" dt="2021-10-05T12:08:54.216" v="1479" actId="1076"/>
          <ac:spMkLst>
            <pc:docMk/>
            <pc:sldMk cId="4086937872" sldId="275"/>
            <ac:spMk id="15" creationId="{ECA47197-CCBC-450C-ACAC-9C1FDE624A4D}"/>
          </ac:spMkLst>
        </pc:spChg>
        <pc:spChg chg="mod">
          <ac:chgData name="alexandr22008@mail.ru" userId="" providerId="" clId="Web-{EE286C5A-3660-4848-8254-B38886CC81FE}" dt="2021-10-05T12:07:19.822" v="1469" actId="1076"/>
          <ac:spMkLst>
            <pc:docMk/>
            <pc:sldMk cId="4086937872" sldId="275"/>
            <ac:spMk id="16" creationId="{608AD78B-A81E-4EF2-861E-6FFC6248A0F8}"/>
          </ac:spMkLst>
        </pc:spChg>
        <pc:spChg chg="mod">
          <ac:chgData name="alexandr22008@mail.ru" userId="" providerId="" clId="Web-{EE286C5A-3660-4848-8254-B38886CC81FE}" dt="2021-10-05T12:07:00.743" v="1465" actId="1076"/>
          <ac:spMkLst>
            <pc:docMk/>
            <pc:sldMk cId="4086937872" sldId="275"/>
            <ac:spMk id="17" creationId="{B840AA39-7F67-41E5-877B-1637396895CF}"/>
          </ac:spMkLst>
        </pc:spChg>
        <pc:spChg chg="mod">
          <ac:chgData name="alexandr22008@mail.ru" userId="" providerId="" clId="Web-{EE286C5A-3660-4848-8254-B38886CC81FE}" dt="2021-10-05T12:07:15.088" v="1468" actId="1076"/>
          <ac:spMkLst>
            <pc:docMk/>
            <pc:sldMk cId="4086937872" sldId="275"/>
            <ac:spMk id="18" creationId="{4FB90AD8-15CD-4E17-AFB9-677D0374DA9D}"/>
          </ac:spMkLst>
        </pc:spChg>
        <pc:spChg chg="mod">
          <ac:chgData name="alexandr22008@mail.ru" userId="" providerId="" clId="Web-{EE286C5A-3660-4848-8254-B38886CC81FE}" dt="2021-10-05T11:59:47.292" v="1277" actId="20577"/>
          <ac:spMkLst>
            <pc:docMk/>
            <pc:sldMk cId="4086937872" sldId="275"/>
            <ac:spMk id="19" creationId="{1686B876-FDFB-4993-A792-EDC95BD1512B}"/>
          </ac:spMkLst>
        </pc:spChg>
        <pc:spChg chg="mod">
          <ac:chgData name="alexandr22008@mail.ru" userId="" providerId="" clId="Web-{EE286C5A-3660-4848-8254-B38886CC81FE}" dt="2021-10-05T12:03:38.003" v="1350" actId="20577"/>
          <ac:spMkLst>
            <pc:docMk/>
            <pc:sldMk cId="4086937872" sldId="275"/>
            <ac:spMk id="20" creationId="{E650017D-C6AC-4185-9EA2-C9FB08B6F44A}"/>
          </ac:spMkLst>
        </pc:spChg>
        <pc:spChg chg="mod">
          <ac:chgData name="alexandr22008@mail.ru" userId="" providerId="" clId="Web-{EE286C5A-3660-4848-8254-B38886CC81FE}" dt="2021-10-05T12:07:36.245" v="1471" actId="20577"/>
          <ac:spMkLst>
            <pc:docMk/>
            <pc:sldMk cId="4086937872" sldId="275"/>
            <ac:spMk id="21" creationId="{A035070D-80A8-46C8-BA0C-CD53DA5C5A88}"/>
          </ac:spMkLst>
        </pc:spChg>
        <pc:spChg chg="mod">
          <ac:chgData name="alexandr22008@mail.ru" userId="" providerId="" clId="Web-{EE286C5A-3660-4848-8254-B38886CC81FE}" dt="2021-10-05T12:06:56.103" v="1464" actId="14100"/>
          <ac:spMkLst>
            <pc:docMk/>
            <pc:sldMk cId="4086937872" sldId="275"/>
            <ac:spMk id="22" creationId="{9AED04C6-CB6F-400E-9C34-31C14C87F24F}"/>
          </ac:spMkLst>
        </pc:spChg>
        <pc:spChg chg="mod">
          <ac:chgData name="alexandr22008@mail.ru" userId="" providerId="" clId="Web-{EE286C5A-3660-4848-8254-B38886CC81FE}" dt="2021-10-05T12:02:04.953" v="1322" actId="20577"/>
          <ac:spMkLst>
            <pc:docMk/>
            <pc:sldMk cId="4086937872" sldId="275"/>
            <ac:spMk id="23" creationId="{111E5E0B-8488-4DC7-A56C-C61D8E107F20}"/>
          </ac:spMkLst>
        </pc:spChg>
        <pc:spChg chg="add mod">
          <ac:chgData name="alexandr22008@mail.ru" userId="" providerId="" clId="Web-{EE286C5A-3660-4848-8254-B38886CC81FE}" dt="2021-10-05T12:06:28.555" v="1460" actId="14100"/>
          <ac:spMkLst>
            <pc:docMk/>
            <pc:sldMk cId="4086937872" sldId="275"/>
            <ac:spMk id="24" creationId="{87D7FEE2-CBE9-47C1-BB71-0AA2DC385E41}"/>
          </ac:spMkLst>
        </pc:spChg>
        <pc:spChg chg="add del mod">
          <ac:chgData name="alexandr22008@mail.ru" userId="" providerId="" clId="Web-{EE286C5A-3660-4848-8254-B38886CC81FE}" dt="2021-10-05T12:08:29.856" v="1476"/>
          <ac:spMkLst>
            <pc:docMk/>
            <pc:sldMk cId="4086937872" sldId="275"/>
            <ac:spMk id="25" creationId="{7F2EAE10-74BC-45BA-9324-C9A0854303E5}"/>
          </ac:spMkLst>
        </pc:spChg>
      </pc:sldChg>
      <pc:sldChg chg="new">
        <pc:chgData name="alexandr22008@mail.ru" userId="" providerId="" clId="Web-{EE286C5A-3660-4848-8254-B38886CC81FE}" dt="2021-10-05T12:09:20.092" v="1481"/>
        <pc:sldMkLst>
          <pc:docMk/>
          <pc:sldMk cId="2309527950" sldId="276"/>
        </pc:sldMkLst>
      </pc:sldChg>
    </pc:docChg>
  </pc:docChgLst>
  <pc:docChgLst>
    <pc:chgData name="alexandr22008@mail.ru" userId="PS8HkHLwjbZOSECo/Axeg79iUvqW4KNapEcewF6n488=" providerId="None" clId="Web-{9AA01D00-A4D4-4307-B06B-E7D7985F6DF6}"/>
    <pc:docChg chg="modSld">
      <pc:chgData name="alexandr22008@mail.ru" userId="PS8HkHLwjbZOSECo/Axeg79iUvqW4KNapEcewF6n488=" providerId="None" clId="Web-{9AA01D00-A4D4-4307-B06B-E7D7985F6DF6}" dt="2021-10-06T05:23:56.632" v="4" actId="20577"/>
      <pc:docMkLst>
        <pc:docMk/>
      </pc:docMkLst>
      <pc:sldChg chg="modSp">
        <pc:chgData name="alexandr22008@mail.ru" userId="PS8HkHLwjbZOSECo/Axeg79iUvqW4KNapEcewF6n488=" providerId="None" clId="Web-{9AA01D00-A4D4-4307-B06B-E7D7985F6DF6}" dt="2021-10-06T05:04:32.193" v="2" actId="20577"/>
        <pc:sldMkLst>
          <pc:docMk/>
          <pc:sldMk cId="4226436989" sldId="257"/>
        </pc:sldMkLst>
        <pc:spChg chg="mod">
          <ac:chgData name="alexandr22008@mail.ru" userId="PS8HkHLwjbZOSECo/Axeg79iUvqW4KNapEcewF6n488=" providerId="None" clId="Web-{9AA01D00-A4D4-4307-B06B-E7D7985F6DF6}" dt="2021-10-06T05:04:22.318" v="0" actId="20577"/>
          <ac:spMkLst>
            <pc:docMk/>
            <pc:sldMk cId="4226436989" sldId="257"/>
            <ac:spMk id="2" creationId="{B3EABBAF-E1DF-43C6-8F4F-5EB3906C451A}"/>
          </ac:spMkLst>
        </pc:spChg>
        <pc:spChg chg="mod">
          <ac:chgData name="alexandr22008@mail.ru" userId="PS8HkHLwjbZOSECo/Axeg79iUvqW4KNapEcewF6n488=" providerId="None" clId="Web-{9AA01D00-A4D4-4307-B06B-E7D7985F6DF6}" dt="2021-10-06T05:04:32.193" v="2" actId="20577"/>
          <ac:spMkLst>
            <pc:docMk/>
            <pc:sldMk cId="4226436989" sldId="257"/>
            <ac:spMk id="3" creationId="{7B423773-3EF9-44B6-8AE9-9932606C7BAD}"/>
          </ac:spMkLst>
        </pc:spChg>
      </pc:sldChg>
      <pc:sldChg chg="modSp">
        <pc:chgData name="alexandr22008@mail.ru" userId="PS8HkHLwjbZOSECo/Axeg79iUvqW4KNapEcewF6n488=" providerId="None" clId="Web-{9AA01D00-A4D4-4307-B06B-E7D7985F6DF6}" dt="2021-10-06T05:23:56.632" v="4" actId="20577"/>
        <pc:sldMkLst>
          <pc:docMk/>
          <pc:sldMk cId="3289980597" sldId="260"/>
        </pc:sldMkLst>
        <pc:spChg chg="mod">
          <ac:chgData name="alexandr22008@mail.ru" userId="PS8HkHLwjbZOSECo/Axeg79iUvqW4KNapEcewF6n488=" providerId="None" clId="Web-{9AA01D00-A4D4-4307-B06B-E7D7985F6DF6}" dt="2021-10-06T05:23:56.632" v="4" actId="20577"/>
          <ac:spMkLst>
            <pc:docMk/>
            <pc:sldMk cId="3289980597" sldId="260"/>
            <ac:spMk id="3" creationId="{044175BF-E722-4B21-A3FB-41EA1DE4078A}"/>
          </ac:spMkLst>
        </pc:spChg>
      </pc:sldChg>
    </pc:docChg>
  </pc:docChgLst>
  <pc:docChgLst>
    <pc:chgData name="alexandr22008@mail.ru" userId="PS8HkHLwjbZOSECo/Axeg79iUvqW4KNapEcewF6n488=" providerId="None" clId="Web-{EE286C5A-3660-4848-8254-B38886CC81FE}"/>
    <pc:docChg chg="addSld modSld">
      <pc:chgData name="alexandr22008@mail.ru" userId="PS8HkHLwjbZOSECo/Axeg79iUvqW4KNapEcewF6n488=" providerId="None" clId="Web-{EE286C5A-3660-4848-8254-B38886CC81FE}" dt="2021-10-05T10:31:04.870" v="229"/>
      <pc:docMkLst>
        <pc:docMk/>
      </pc:docMkLst>
      <pc:sldChg chg="addSp delSp modSp">
        <pc:chgData name="alexandr22008@mail.ru" userId="PS8HkHLwjbZOSECo/Axeg79iUvqW4KNapEcewF6n488=" providerId="None" clId="Web-{EE286C5A-3660-4848-8254-B38886CC81FE}" dt="2021-10-05T10:30:22.572" v="228" actId="20577"/>
        <pc:sldMkLst>
          <pc:docMk/>
          <pc:sldMk cId="1655756072" sldId="267"/>
        </pc:sldMkLst>
        <pc:spChg chg="mod">
          <ac:chgData name="alexandr22008@mail.ru" userId="PS8HkHLwjbZOSECo/Axeg79iUvqW4KNapEcewF6n488=" providerId="None" clId="Web-{EE286C5A-3660-4848-8254-B38886CC81FE}" dt="2021-10-05T10:22:21.090" v="159" actId="20577"/>
          <ac:spMkLst>
            <pc:docMk/>
            <pc:sldMk cId="1655756072" sldId="267"/>
            <ac:spMk id="2" creationId="{F2ED1B76-E8B7-46BD-87E8-02CF096DDF2A}"/>
          </ac:spMkLst>
        </pc:spChg>
        <pc:spChg chg="mod">
          <ac:chgData name="alexandr22008@mail.ru" userId="PS8HkHLwjbZOSECo/Axeg79iUvqW4KNapEcewF6n488=" providerId="None" clId="Web-{EE286C5A-3660-4848-8254-B38886CC81FE}" dt="2021-10-05T10:29:18.227" v="216" actId="20577"/>
          <ac:spMkLst>
            <pc:docMk/>
            <pc:sldMk cId="1655756072" sldId="267"/>
            <ac:spMk id="3" creationId="{2A85428E-19A0-4ED6-A80D-A8C567AFC1B4}"/>
          </ac:spMkLst>
        </pc:spChg>
        <pc:spChg chg="add mod">
          <ac:chgData name="alexandr22008@mail.ru" userId="PS8HkHLwjbZOSECo/Axeg79iUvqW4KNapEcewF6n488=" providerId="None" clId="Web-{EE286C5A-3660-4848-8254-B38886CC81FE}" dt="2021-10-05T10:25:18.235" v="182" actId="1076"/>
          <ac:spMkLst>
            <pc:docMk/>
            <pc:sldMk cId="1655756072" sldId="267"/>
            <ac:spMk id="4" creationId="{7AEBABCB-D802-43DA-BE26-4D5846300B13}"/>
          </ac:spMkLst>
        </pc:spChg>
        <pc:spChg chg="add del">
          <ac:chgData name="alexandr22008@mail.ru" userId="PS8HkHLwjbZOSECo/Axeg79iUvqW4KNapEcewF6n488=" providerId="None" clId="Web-{EE286C5A-3660-4848-8254-B38886CC81FE}" dt="2021-10-05T10:24:19.874" v="170"/>
          <ac:spMkLst>
            <pc:docMk/>
            <pc:sldMk cId="1655756072" sldId="267"/>
            <ac:spMk id="13" creationId="{C893B33E-E5E8-4FB3-A753-C0F6C8A87A78}"/>
          </ac:spMkLst>
        </pc:spChg>
        <pc:spChg chg="add mod">
          <ac:chgData name="alexandr22008@mail.ru" userId="PS8HkHLwjbZOSECo/Axeg79iUvqW4KNapEcewF6n488=" providerId="None" clId="Web-{EE286C5A-3660-4848-8254-B38886CC81FE}" dt="2021-10-05T10:25:29.423" v="184" actId="1076"/>
          <ac:spMkLst>
            <pc:docMk/>
            <pc:sldMk cId="1655756072" sldId="267"/>
            <ac:spMk id="14" creationId="{4C6F2131-04C4-45A3-953C-FEB770BC4AE3}"/>
          </ac:spMkLst>
        </pc:spChg>
        <pc:spChg chg="add del mod">
          <ac:chgData name="alexandr22008@mail.ru" userId="PS8HkHLwjbZOSECo/Axeg79iUvqW4KNapEcewF6n488=" providerId="None" clId="Web-{EE286C5A-3660-4848-8254-B38886CC81FE}" dt="2021-10-05T10:27:15.832" v="200"/>
          <ac:spMkLst>
            <pc:docMk/>
            <pc:sldMk cId="1655756072" sldId="267"/>
            <ac:spMk id="15" creationId="{48480AC8-5795-4CE8-A2C4-81B50D2F2091}"/>
          </ac:spMkLst>
        </pc:spChg>
        <pc:spChg chg="add del mod">
          <ac:chgData name="alexandr22008@mail.ru" userId="PS8HkHLwjbZOSECo/Axeg79iUvqW4KNapEcewF6n488=" providerId="None" clId="Web-{EE286C5A-3660-4848-8254-B38886CC81FE}" dt="2021-10-05T10:27:11.629" v="199"/>
          <ac:spMkLst>
            <pc:docMk/>
            <pc:sldMk cId="1655756072" sldId="267"/>
            <ac:spMk id="16" creationId="{11A6E1F7-11C3-4903-B890-4529783CEC48}"/>
          </ac:spMkLst>
        </pc:spChg>
        <pc:spChg chg="add mod">
          <ac:chgData name="alexandr22008@mail.ru" userId="PS8HkHLwjbZOSECo/Axeg79iUvqW4KNapEcewF6n488=" providerId="None" clId="Web-{EE286C5A-3660-4848-8254-B38886CC81FE}" dt="2021-10-05T10:28:10.584" v="208" actId="1076"/>
          <ac:spMkLst>
            <pc:docMk/>
            <pc:sldMk cId="1655756072" sldId="267"/>
            <ac:spMk id="17" creationId="{A06019EF-4CDF-41D7-BFAA-BA7F9BFD3886}"/>
          </ac:spMkLst>
        </pc:spChg>
        <pc:spChg chg="add mod">
          <ac:chgData name="alexandr22008@mail.ru" userId="PS8HkHLwjbZOSECo/Axeg79iUvqW4KNapEcewF6n488=" providerId="None" clId="Web-{EE286C5A-3660-4848-8254-B38886CC81FE}" dt="2021-10-05T10:28:03.053" v="207" actId="1076"/>
          <ac:spMkLst>
            <pc:docMk/>
            <pc:sldMk cId="1655756072" sldId="267"/>
            <ac:spMk id="18" creationId="{4B3D46B1-B96B-44BD-95B9-7D70C701B1F3}"/>
          </ac:spMkLst>
        </pc:spChg>
        <pc:spChg chg="add mod">
          <ac:chgData name="alexandr22008@mail.ru" userId="PS8HkHLwjbZOSECo/Axeg79iUvqW4KNapEcewF6n488=" providerId="None" clId="Web-{EE286C5A-3660-4848-8254-B38886CC81FE}" dt="2021-10-05T10:28:19.444" v="209" actId="1076"/>
          <ac:spMkLst>
            <pc:docMk/>
            <pc:sldMk cId="1655756072" sldId="267"/>
            <ac:spMk id="19" creationId="{9F02B216-691D-4022-BA93-5897F444160F}"/>
          </ac:spMkLst>
        </pc:spChg>
        <pc:spChg chg="add mod">
          <ac:chgData name="alexandr22008@mail.ru" userId="PS8HkHLwjbZOSECo/Axeg79iUvqW4KNapEcewF6n488=" providerId="None" clId="Web-{EE286C5A-3660-4848-8254-B38886CC81FE}" dt="2021-10-05T10:28:35.100" v="210" actId="1076"/>
          <ac:spMkLst>
            <pc:docMk/>
            <pc:sldMk cId="1655756072" sldId="267"/>
            <ac:spMk id="20" creationId="{5B3E1516-CFF8-4597-AE90-F9651CFE4A7E}"/>
          </ac:spMkLst>
        </pc:spChg>
        <pc:spChg chg="add mod">
          <ac:chgData name="alexandr22008@mail.ru" userId="PS8HkHLwjbZOSECo/Axeg79iUvqW4KNapEcewF6n488=" providerId="None" clId="Web-{EE286C5A-3660-4848-8254-B38886CC81FE}" dt="2021-10-05T10:27:36.052" v="204" actId="1076"/>
          <ac:spMkLst>
            <pc:docMk/>
            <pc:sldMk cId="1655756072" sldId="267"/>
            <ac:spMk id="21" creationId="{66C82D5D-2E3D-421E-A445-7C23974306F1}"/>
          </ac:spMkLst>
        </pc:spChg>
        <pc:spChg chg="add mod">
          <ac:chgData name="alexandr22008@mail.ru" userId="PS8HkHLwjbZOSECo/Axeg79iUvqW4KNapEcewF6n488=" providerId="None" clId="Web-{EE286C5A-3660-4848-8254-B38886CC81FE}" dt="2021-10-05T10:27:45.302" v="206" actId="1076"/>
          <ac:spMkLst>
            <pc:docMk/>
            <pc:sldMk cId="1655756072" sldId="267"/>
            <ac:spMk id="22" creationId="{2EA39C3E-B918-4CE4-A864-70F05FDBF6E6}"/>
          </ac:spMkLst>
        </pc:spChg>
        <pc:spChg chg="mod">
          <ac:chgData name="alexandr22008@mail.ru" userId="PS8HkHLwjbZOSECo/Axeg79iUvqW4KNapEcewF6n488=" providerId="None" clId="Web-{EE286C5A-3660-4848-8254-B38886CC81FE}" dt="2021-10-05T10:30:07.634" v="222" actId="20577"/>
          <ac:spMkLst>
            <pc:docMk/>
            <pc:sldMk cId="1655756072" sldId="267"/>
            <ac:spMk id="26" creationId="{A10C240E-CD11-4F84-9EEA-35EE66E0E755}"/>
          </ac:spMkLst>
        </pc:spChg>
        <pc:spChg chg="add del mod">
          <ac:chgData name="alexandr22008@mail.ru" userId="PS8HkHLwjbZOSECo/Axeg79iUvqW4KNapEcewF6n488=" providerId="None" clId="Web-{EE286C5A-3660-4848-8254-B38886CC81FE}" dt="2021-10-05T10:30:19.025" v="227" actId="20577"/>
          <ac:spMkLst>
            <pc:docMk/>
            <pc:sldMk cId="1655756072" sldId="267"/>
            <ac:spMk id="27" creationId="{50E73B9E-CA7E-4ACE-9A99-0D4C85E3783A}"/>
          </ac:spMkLst>
        </pc:spChg>
        <pc:spChg chg="mod">
          <ac:chgData name="alexandr22008@mail.ru" userId="PS8HkHLwjbZOSECo/Axeg79iUvqW4KNapEcewF6n488=" providerId="None" clId="Web-{EE286C5A-3660-4848-8254-B38886CC81FE}" dt="2021-10-05T10:30:22.572" v="228" actId="20577"/>
          <ac:spMkLst>
            <pc:docMk/>
            <pc:sldMk cId="1655756072" sldId="267"/>
            <ac:spMk id="36" creationId="{DBE0175D-B239-467F-BACA-E8BEA72545D9}"/>
          </ac:spMkLst>
        </pc:spChg>
        <pc:spChg chg="mod">
          <ac:chgData name="alexandr22008@mail.ru" userId="PS8HkHLwjbZOSECo/Axeg79iUvqW4KNapEcewF6n488=" providerId="None" clId="Web-{EE286C5A-3660-4848-8254-B38886CC81FE}" dt="2021-10-05T10:30:11.212" v="223" actId="20577"/>
          <ac:spMkLst>
            <pc:docMk/>
            <pc:sldMk cId="1655756072" sldId="267"/>
            <ac:spMk id="37" creationId="{1702BAB5-263C-4AF9-83A3-4818C21340CE}"/>
          </ac:spMkLst>
        </pc:spChg>
        <pc:spChg chg="mod">
          <ac:chgData name="alexandr22008@mail.ru" userId="PS8HkHLwjbZOSECo/Axeg79iUvqW4KNapEcewF6n488=" providerId="None" clId="Web-{EE286C5A-3660-4848-8254-B38886CC81FE}" dt="2021-10-05T10:30:16.728" v="225" actId="20577"/>
          <ac:spMkLst>
            <pc:docMk/>
            <pc:sldMk cId="1655756072" sldId="267"/>
            <ac:spMk id="38" creationId="{E9E99646-AA96-4D1C-B5AC-FDCE7151ECE9}"/>
          </ac:spMkLst>
        </pc:spChg>
        <pc:spChg chg="mod">
          <ac:chgData name="alexandr22008@mail.ru" userId="PS8HkHLwjbZOSECo/Axeg79iUvqW4KNapEcewF6n488=" providerId="None" clId="Web-{EE286C5A-3660-4848-8254-B38886CC81FE}" dt="2021-10-05T10:29:37.899" v="219" actId="20577"/>
          <ac:spMkLst>
            <pc:docMk/>
            <pc:sldMk cId="1655756072" sldId="267"/>
            <ac:spMk id="39" creationId="{45D0ED3D-DE7B-43FA-BDA5-88E60AA6D63A}"/>
          </ac:spMkLst>
        </pc:spChg>
        <pc:spChg chg="mod">
          <ac:chgData name="alexandr22008@mail.ru" userId="PS8HkHLwjbZOSECo/Axeg79iUvqW4KNapEcewF6n488=" providerId="None" clId="Web-{EE286C5A-3660-4848-8254-B38886CC81FE}" dt="2021-10-05T10:29:45.727" v="220" actId="20577"/>
          <ac:spMkLst>
            <pc:docMk/>
            <pc:sldMk cId="1655756072" sldId="267"/>
            <ac:spMk id="40" creationId="{ADF46932-6F23-458B-B76C-7293937CF323}"/>
          </ac:spMkLst>
        </pc:spChg>
        <pc:spChg chg="mod">
          <ac:chgData name="alexandr22008@mail.ru" userId="PS8HkHLwjbZOSECo/Axeg79iUvqW4KNapEcewF6n488=" providerId="None" clId="Web-{EE286C5A-3660-4848-8254-B38886CC81FE}" dt="2021-10-05T10:29:57.290" v="221" actId="20577"/>
          <ac:spMkLst>
            <pc:docMk/>
            <pc:sldMk cId="1655756072" sldId="267"/>
            <ac:spMk id="41" creationId="{F2655CF8-5BCD-47A6-BD62-B868CD28EDB3}"/>
          </ac:spMkLst>
        </pc:spChg>
      </pc:sldChg>
      <pc:sldChg chg="new">
        <pc:chgData name="alexandr22008@mail.ru" userId="PS8HkHLwjbZOSECo/Axeg79iUvqW4KNapEcewF6n488=" providerId="None" clId="Web-{EE286C5A-3660-4848-8254-B38886CC81FE}" dt="2021-10-05T10:31:04.870" v="229"/>
        <pc:sldMkLst>
          <pc:docMk/>
          <pc:sldMk cId="250286511" sldId="26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339571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901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70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2299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0637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34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506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054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867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173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207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69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232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46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874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678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024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209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cs typeface="Calibri"/>
              </a:rPr>
              <a:t>КПТ при расстройствах употребления ПАВ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>
                <a:cs typeface="Calibri"/>
              </a:rPr>
              <a:t>Часть 3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ED1B76-E8B7-46BD-87E8-02CF096DD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0" y="-593914"/>
            <a:ext cx="8984251" cy="1981200"/>
          </a:xfrm>
        </p:spPr>
        <p:txBody>
          <a:bodyPr/>
          <a:lstStyle/>
          <a:p>
            <a:r>
              <a:rPr lang="ru-RU" dirty="0"/>
              <a:t>Базовая когнитивная модель аддикций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EFF97F2-8BB7-41AE-BB6B-907387C32C81}"/>
              </a:ext>
            </a:extLst>
          </p:cNvPr>
          <p:cNvSpPr/>
          <p:nvPr/>
        </p:nvSpPr>
        <p:spPr>
          <a:xfrm>
            <a:off x="4712898" y="1005240"/>
            <a:ext cx="1288210" cy="2225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Автомати-ческие мысли и образы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9C70AC3-E08E-4AD8-909B-90F0C1F0E5FF}"/>
              </a:ext>
            </a:extLst>
          </p:cNvPr>
          <p:cNvSpPr/>
          <p:nvPr/>
        </p:nvSpPr>
        <p:spPr>
          <a:xfrm>
            <a:off x="6423542" y="3991024"/>
            <a:ext cx="2464800" cy="1377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Возможность остаться трезвым: мысли и убеждения, связанные с контролем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376E0A4-77B7-4BFC-A278-17EDE669C441}"/>
              </a:ext>
            </a:extLst>
          </p:cNvPr>
          <p:cNvSpPr/>
          <p:nvPr/>
        </p:nvSpPr>
        <p:spPr>
          <a:xfrm>
            <a:off x="6423281" y="2345469"/>
            <a:ext cx="2333313" cy="892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Тяга 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811E453-E623-4BAF-9900-9603822B9428}"/>
              </a:ext>
            </a:extLst>
          </p:cNvPr>
          <p:cNvSpPr/>
          <p:nvPr/>
        </p:nvSpPr>
        <p:spPr>
          <a:xfrm>
            <a:off x="2777181" y="4575267"/>
            <a:ext cx="1538115" cy="9810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Поведенчес-кие ритуалы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633C357-358C-46FF-9B87-0ECF3C98C406}"/>
              </a:ext>
            </a:extLst>
          </p:cNvPr>
          <p:cNvSpPr/>
          <p:nvPr/>
        </p:nvSpPr>
        <p:spPr>
          <a:xfrm>
            <a:off x="2736927" y="823821"/>
            <a:ext cx="1630128" cy="1958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Аддиктивные убеждения о наркотиках, себе и взаимоотно-шениях с наркотиками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0394D7C7-E18E-46C0-9839-06451A27CE7A}"/>
              </a:ext>
            </a:extLst>
          </p:cNvPr>
          <p:cNvSpPr/>
          <p:nvPr/>
        </p:nvSpPr>
        <p:spPr>
          <a:xfrm>
            <a:off x="782128" y="4304187"/>
            <a:ext cx="1654439" cy="1418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Продолжение аддикции: однократное употребление или срыв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DDDB822-457E-4258-AC30-45483A82D41E}"/>
              </a:ext>
            </a:extLst>
          </p:cNvPr>
          <p:cNvSpPr/>
          <p:nvPr/>
        </p:nvSpPr>
        <p:spPr>
          <a:xfrm>
            <a:off x="777947" y="1371469"/>
            <a:ext cx="1658621" cy="17733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Триггер/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ситуация 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высокого риска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5D0C200-42C7-47FD-A744-6916CFC07C52}"/>
              </a:ext>
            </a:extLst>
          </p:cNvPr>
          <p:cNvSpPr/>
          <p:nvPr/>
        </p:nvSpPr>
        <p:spPr>
          <a:xfrm>
            <a:off x="4574353" y="4570561"/>
            <a:ext cx="1662282" cy="989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Разрешающие убеждения</a:t>
            </a:r>
          </a:p>
        </p:txBody>
      </p:sp>
      <p:sp>
        <p:nvSpPr>
          <p:cNvPr id="13" name="Стрелка: вправо 12">
            <a:extLst>
              <a:ext uri="{FF2B5EF4-FFF2-40B4-BE49-F238E27FC236}">
                <a16:creationId xmlns:a16="http://schemas.microsoft.com/office/drawing/2014/main" id="{FB2B9518-58C9-4D42-B242-4B533851D8DB}"/>
              </a:ext>
            </a:extLst>
          </p:cNvPr>
          <p:cNvSpPr/>
          <p:nvPr/>
        </p:nvSpPr>
        <p:spPr>
          <a:xfrm rot="5400000">
            <a:off x="7257202" y="3382362"/>
            <a:ext cx="651163" cy="4849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1686B876-FDFB-4993-A792-EDC95BD1512B}"/>
              </a:ext>
            </a:extLst>
          </p:cNvPr>
          <p:cNvSpPr/>
          <p:nvPr/>
        </p:nvSpPr>
        <p:spPr>
          <a:xfrm>
            <a:off x="2720196" y="2784894"/>
            <a:ext cx="1653394" cy="127958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>
                <a:solidFill>
                  <a:schemeClr val="tx1"/>
                </a:solidFill>
              </a:rPr>
              <a:t>Не могу терпеть, мне плохо. </a:t>
            </a:r>
          </a:p>
          <a:p>
            <a:pPr algn="ctr"/>
            <a:r>
              <a:rPr lang="ru-RU" b="1">
                <a:solidFill>
                  <a:schemeClr val="tx1"/>
                </a:solidFill>
              </a:rPr>
              <a:t>Еда даст мне облегчение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E650017D-C6AC-4185-9EA2-C9FB08B6F44A}"/>
              </a:ext>
            </a:extLst>
          </p:cNvPr>
          <p:cNvSpPr/>
          <p:nvPr/>
        </p:nvSpPr>
        <p:spPr>
          <a:xfrm>
            <a:off x="6418576" y="5361054"/>
            <a:ext cx="2456957" cy="905511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Я не должна делать это. Я </a:t>
            </a:r>
            <a:r>
              <a:rPr lang="ru-RU" b="1">
                <a:solidFill>
                  <a:schemeClr val="tx1"/>
                </a:solidFill>
              </a:rPr>
              <a:t>обещала себе, что это не повторится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A035070D-80A8-46C8-BA0C-CD53DA5C5A88}"/>
              </a:ext>
            </a:extLst>
          </p:cNvPr>
          <p:cNvSpPr/>
          <p:nvPr/>
        </p:nvSpPr>
        <p:spPr>
          <a:xfrm>
            <a:off x="4578012" y="5473460"/>
            <a:ext cx="1736521" cy="794674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>
                <a:solidFill>
                  <a:schemeClr val="tx1"/>
                </a:solidFill>
              </a:rPr>
              <a:t>Это не важно. Я начну завтра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9AED04C6-CB6F-400E-9C34-31C14C87F24F}"/>
              </a:ext>
            </a:extLst>
          </p:cNvPr>
          <p:cNvSpPr/>
          <p:nvPr/>
        </p:nvSpPr>
        <p:spPr>
          <a:xfrm>
            <a:off x="2719673" y="5473460"/>
            <a:ext cx="1625686" cy="794673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>
                <a:solidFill>
                  <a:schemeClr val="tx1"/>
                </a:solidFill>
              </a:rPr>
              <a:t>Идет в магазин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111E5E0B-8488-4DC7-A56C-C61D8E107F20}"/>
              </a:ext>
            </a:extLst>
          </p:cNvPr>
          <p:cNvSpPr/>
          <p:nvPr/>
        </p:nvSpPr>
        <p:spPr>
          <a:xfrm>
            <a:off x="4661139" y="2784893"/>
            <a:ext cx="1653394" cy="127958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>
                <a:solidFill>
                  <a:schemeClr val="tx1"/>
                </a:solidFill>
              </a:rPr>
              <a:t>это будет очень вкусно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3D8EC23-A7A6-48FF-9D11-102B3A52D8DB}"/>
              </a:ext>
            </a:extLst>
          </p:cNvPr>
          <p:cNvSpPr/>
          <p:nvPr/>
        </p:nvSpPr>
        <p:spPr>
          <a:xfrm>
            <a:off x="779253" y="2784894"/>
            <a:ext cx="1653394" cy="127958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>
                <a:solidFill>
                  <a:schemeClr val="tx1"/>
                </a:solidFill>
              </a:rPr>
              <a:t>Одна дома, одиночество</a:t>
            </a:r>
          </a:p>
        </p:txBody>
      </p:sp>
      <p:sp>
        <p:nvSpPr>
          <p:cNvPr id="12" name="Стрелка: вправо 11">
            <a:extLst>
              <a:ext uri="{FF2B5EF4-FFF2-40B4-BE49-F238E27FC236}">
                <a16:creationId xmlns:a16="http://schemas.microsoft.com/office/drawing/2014/main" id="{2315E0CB-AE6E-4776-BBC9-4DE6A5A9E4CE}"/>
              </a:ext>
            </a:extLst>
          </p:cNvPr>
          <p:cNvSpPr/>
          <p:nvPr/>
        </p:nvSpPr>
        <p:spPr>
          <a:xfrm>
            <a:off x="2174676" y="2538281"/>
            <a:ext cx="775854" cy="4849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: вправо 14">
            <a:extLst>
              <a:ext uri="{FF2B5EF4-FFF2-40B4-BE49-F238E27FC236}">
                <a16:creationId xmlns:a16="http://schemas.microsoft.com/office/drawing/2014/main" id="{ECA47197-CCBC-450C-ACAC-9C1FDE624A4D}"/>
              </a:ext>
            </a:extLst>
          </p:cNvPr>
          <p:cNvSpPr/>
          <p:nvPr/>
        </p:nvSpPr>
        <p:spPr>
          <a:xfrm>
            <a:off x="4244754" y="2550566"/>
            <a:ext cx="720436" cy="4849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id="{A18E4FDD-472D-480B-8DB4-5B79A77A44AA}"/>
              </a:ext>
            </a:extLst>
          </p:cNvPr>
          <p:cNvSpPr/>
          <p:nvPr/>
        </p:nvSpPr>
        <p:spPr>
          <a:xfrm>
            <a:off x="5859983" y="2537234"/>
            <a:ext cx="762000" cy="4849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: вправо 15">
            <a:extLst>
              <a:ext uri="{FF2B5EF4-FFF2-40B4-BE49-F238E27FC236}">
                <a16:creationId xmlns:a16="http://schemas.microsoft.com/office/drawing/2014/main" id="{608AD78B-A81E-4EF2-861E-6FFC6248A0F8}"/>
              </a:ext>
            </a:extLst>
          </p:cNvPr>
          <p:cNvSpPr/>
          <p:nvPr/>
        </p:nvSpPr>
        <p:spPr>
          <a:xfrm rot="10800000">
            <a:off x="5982322" y="5140319"/>
            <a:ext cx="609600" cy="4849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: вправо 17">
            <a:extLst>
              <a:ext uri="{FF2B5EF4-FFF2-40B4-BE49-F238E27FC236}">
                <a16:creationId xmlns:a16="http://schemas.microsoft.com/office/drawing/2014/main" id="{4FB90AD8-15CD-4E17-AFB9-677D0374DA9D}"/>
              </a:ext>
            </a:extLst>
          </p:cNvPr>
          <p:cNvSpPr/>
          <p:nvPr/>
        </p:nvSpPr>
        <p:spPr>
          <a:xfrm rot="10800000">
            <a:off x="3843493" y="5194168"/>
            <a:ext cx="762000" cy="4849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: вправо 16">
            <a:extLst>
              <a:ext uri="{FF2B5EF4-FFF2-40B4-BE49-F238E27FC236}">
                <a16:creationId xmlns:a16="http://schemas.microsoft.com/office/drawing/2014/main" id="{B840AA39-7F67-41E5-877B-1637396895CF}"/>
              </a:ext>
            </a:extLst>
          </p:cNvPr>
          <p:cNvSpPr/>
          <p:nvPr/>
        </p:nvSpPr>
        <p:spPr>
          <a:xfrm rot="10800000">
            <a:off x="2279498" y="5235732"/>
            <a:ext cx="775854" cy="4849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BE86277D-1FBC-4BAA-94DA-11623CF3E432}"/>
              </a:ext>
            </a:extLst>
          </p:cNvPr>
          <p:cNvSpPr/>
          <p:nvPr/>
        </p:nvSpPr>
        <p:spPr>
          <a:xfrm>
            <a:off x="779252" y="5683629"/>
            <a:ext cx="1653394" cy="578754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>
                <a:solidFill>
                  <a:schemeClr val="tx1"/>
                </a:solidFill>
              </a:rPr>
              <a:t>Переедание </a:t>
            </a:r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050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ED1B76-E8B7-46BD-87E8-02CF096DD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1444" y="-248858"/>
            <a:ext cx="7704667" cy="1981200"/>
          </a:xfrm>
        </p:spPr>
        <p:txBody>
          <a:bodyPr/>
          <a:lstStyle/>
          <a:p>
            <a:r>
              <a:rPr lang="ru-RU"/>
              <a:t>Расширенная когнитивная модель </a:t>
            </a:r>
            <a:r>
              <a:rPr lang="ru-RU" dirty="0"/>
              <a:t>аддикций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24560BE2-C179-46FF-B3B0-2059B2E15034}"/>
              </a:ext>
            </a:extLst>
          </p:cNvPr>
          <p:cNvSpPr/>
          <p:nvPr/>
        </p:nvSpPr>
        <p:spPr>
          <a:xfrm>
            <a:off x="304799" y="1503217"/>
            <a:ext cx="1205346" cy="123305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/>
              <a:t>Генети-ческая предрас-положен-ность </a:t>
            </a:r>
            <a:endParaRPr lang="ru-RU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80BD0031-D70C-4446-B4D2-9E8DD40CD39C}"/>
              </a:ext>
            </a:extLst>
          </p:cNvPr>
          <p:cNvSpPr/>
          <p:nvPr/>
        </p:nvSpPr>
        <p:spPr>
          <a:xfrm>
            <a:off x="4792104" y="3181186"/>
            <a:ext cx="1731818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/>
              <a:t>Аддиктивные убеждения</a:t>
            </a:r>
            <a:endParaRPr lang="ru-RU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88157393-89C0-43DB-A3C7-DA7EF90EEB83}"/>
              </a:ext>
            </a:extLst>
          </p:cNvPr>
          <p:cNvSpPr/>
          <p:nvPr/>
        </p:nvSpPr>
        <p:spPr>
          <a:xfrm>
            <a:off x="2764635" y="3181185"/>
            <a:ext cx="1731818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/>
              <a:t>Глубинные убеждения</a:t>
            </a:r>
            <a:endParaRPr lang="ru-RU" dirty="0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850585AE-D32A-4365-8FA6-4EDA6477E45C}"/>
              </a:ext>
            </a:extLst>
          </p:cNvPr>
          <p:cNvSpPr/>
          <p:nvPr/>
        </p:nvSpPr>
        <p:spPr>
          <a:xfrm>
            <a:off x="3369269" y="4544684"/>
            <a:ext cx="2604654" cy="62345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/>
              <a:t>Аддиктивное поведение</a:t>
            </a:r>
            <a:endParaRPr lang="ru-RU" dirty="0"/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037E50D5-BF61-4729-B71E-7B1DC4A1CC65}"/>
              </a:ext>
            </a:extLst>
          </p:cNvPr>
          <p:cNvSpPr/>
          <p:nvPr/>
        </p:nvSpPr>
        <p:spPr>
          <a:xfrm>
            <a:off x="1565563" y="1503217"/>
            <a:ext cx="1177637" cy="123305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/>
              <a:t>Черты личности</a:t>
            </a:r>
            <a:endParaRPr lang="ru-RU" dirty="0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273685FE-6193-4C45-B9D9-36820B87AC47}"/>
              </a:ext>
            </a:extLst>
          </p:cNvPr>
          <p:cNvSpPr/>
          <p:nvPr/>
        </p:nvSpPr>
        <p:spPr>
          <a:xfrm>
            <a:off x="2826326" y="1503216"/>
            <a:ext cx="1177637" cy="123305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/>
              <a:t>Психические расстройства</a:t>
            </a:r>
            <a:endParaRPr lang="ru-RU" dirty="0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E83AEB27-396C-47E2-9F68-0F625AF60067}"/>
              </a:ext>
            </a:extLst>
          </p:cNvPr>
          <p:cNvSpPr/>
          <p:nvPr/>
        </p:nvSpPr>
        <p:spPr>
          <a:xfrm>
            <a:off x="4087090" y="1503217"/>
            <a:ext cx="1177637" cy="12330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/>
              <a:t>Ранний жизнен-ный опыт</a:t>
            </a:r>
            <a:endParaRPr lang="ru-RU" dirty="0"/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C1C55855-DC58-4FDE-9461-304541693D53}"/>
              </a:ext>
            </a:extLst>
          </p:cNvPr>
          <p:cNvSpPr/>
          <p:nvPr/>
        </p:nvSpPr>
        <p:spPr>
          <a:xfrm>
            <a:off x="5347853" y="1503216"/>
            <a:ext cx="1177637" cy="123305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/>
              <a:t>Экспери-менты с аддик-цие</a:t>
            </a:r>
            <a:r>
              <a:rPr lang="ru-RU" dirty="0"/>
              <a:t>й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36A3849F-6224-474B-9D10-7AEE80077598}"/>
              </a:ext>
            </a:extLst>
          </p:cNvPr>
          <p:cNvSpPr/>
          <p:nvPr/>
        </p:nvSpPr>
        <p:spPr>
          <a:xfrm>
            <a:off x="6608617" y="1503217"/>
            <a:ext cx="1177637" cy="12330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/>
              <a:t>Социаль-ная поддержк</a:t>
            </a:r>
            <a:r>
              <a:rPr lang="ru-RU" dirty="0"/>
              <a:t>а</a:t>
            </a: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EAF9A48B-4937-426A-A65A-24CD1C3350E0}"/>
              </a:ext>
            </a:extLst>
          </p:cNvPr>
          <p:cNvSpPr/>
          <p:nvPr/>
        </p:nvSpPr>
        <p:spPr>
          <a:xfrm>
            <a:off x="7869380" y="1503216"/>
            <a:ext cx="1177637" cy="123305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/>
              <a:t>Значимая актив-ность</a:t>
            </a:r>
            <a:endParaRPr lang="ru-RU" dirty="0"/>
          </a:p>
        </p:txBody>
      </p:sp>
      <p:sp>
        <p:nvSpPr>
          <p:cNvPr id="34" name="Звезда: 7 точек 33">
            <a:extLst>
              <a:ext uri="{FF2B5EF4-FFF2-40B4-BE49-F238E27FC236}">
                <a16:creationId xmlns:a16="http://schemas.microsoft.com/office/drawing/2014/main" id="{6F26FEA4-EAD4-434B-80D6-CDBF398E3872}"/>
              </a:ext>
            </a:extLst>
          </p:cNvPr>
          <p:cNvSpPr/>
          <p:nvPr/>
        </p:nvSpPr>
        <p:spPr>
          <a:xfrm>
            <a:off x="566354" y="4227744"/>
            <a:ext cx="1889967" cy="1559288"/>
          </a:xfrm>
          <a:prstGeom prst="star7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триггер</a:t>
            </a:r>
          </a:p>
        </p:txBody>
      </p:sp>
      <p:sp>
        <p:nvSpPr>
          <p:cNvPr id="35" name="Овал 34">
            <a:extLst>
              <a:ext uri="{FF2B5EF4-FFF2-40B4-BE49-F238E27FC236}">
                <a16:creationId xmlns:a16="http://schemas.microsoft.com/office/drawing/2014/main" id="{3EA633D6-D679-4CFD-A536-9439740556B1}"/>
              </a:ext>
            </a:extLst>
          </p:cNvPr>
          <p:cNvSpPr/>
          <p:nvPr/>
        </p:nvSpPr>
        <p:spPr>
          <a:xfrm>
            <a:off x="3145536" y="5657523"/>
            <a:ext cx="3306792" cy="92015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Когнитивная модель последнего срыва</a:t>
            </a:r>
          </a:p>
        </p:txBody>
      </p:sp>
      <p:sp>
        <p:nvSpPr>
          <p:cNvPr id="44" name="Стрелка: вниз 43">
            <a:extLst>
              <a:ext uri="{FF2B5EF4-FFF2-40B4-BE49-F238E27FC236}">
                <a16:creationId xmlns:a16="http://schemas.microsoft.com/office/drawing/2014/main" id="{14DAEBEE-3175-410C-B47F-EC08F7F7A225}"/>
              </a:ext>
            </a:extLst>
          </p:cNvPr>
          <p:cNvSpPr/>
          <p:nvPr/>
        </p:nvSpPr>
        <p:spPr>
          <a:xfrm rot="17100000">
            <a:off x="1242462" y="2547709"/>
            <a:ext cx="374073" cy="720436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трелка: вниз 44">
            <a:extLst>
              <a:ext uri="{FF2B5EF4-FFF2-40B4-BE49-F238E27FC236}">
                <a16:creationId xmlns:a16="http://schemas.microsoft.com/office/drawing/2014/main" id="{76CC26E1-9388-4004-AD77-BCF542C8AA04}"/>
              </a:ext>
            </a:extLst>
          </p:cNvPr>
          <p:cNvSpPr/>
          <p:nvPr/>
        </p:nvSpPr>
        <p:spPr>
          <a:xfrm rot="17100000">
            <a:off x="2471840" y="2509310"/>
            <a:ext cx="332509" cy="651163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трелка: вниз 45">
            <a:extLst>
              <a:ext uri="{FF2B5EF4-FFF2-40B4-BE49-F238E27FC236}">
                <a16:creationId xmlns:a16="http://schemas.microsoft.com/office/drawing/2014/main" id="{B3B55ACE-8B83-4E37-B53D-E4B02C1C0280}"/>
              </a:ext>
            </a:extLst>
          </p:cNvPr>
          <p:cNvSpPr/>
          <p:nvPr/>
        </p:nvSpPr>
        <p:spPr>
          <a:xfrm rot="17100000">
            <a:off x="3353677" y="2691496"/>
            <a:ext cx="332509" cy="443345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трелка: вниз 46">
            <a:extLst>
              <a:ext uri="{FF2B5EF4-FFF2-40B4-BE49-F238E27FC236}">
                <a16:creationId xmlns:a16="http://schemas.microsoft.com/office/drawing/2014/main" id="{2C91A336-4C0B-47ED-9993-BF98CF90B3FE}"/>
              </a:ext>
            </a:extLst>
          </p:cNvPr>
          <p:cNvSpPr/>
          <p:nvPr/>
        </p:nvSpPr>
        <p:spPr>
          <a:xfrm>
            <a:off x="4503604" y="2636077"/>
            <a:ext cx="332509" cy="443345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трелка: вниз 47">
            <a:extLst>
              <a:ext uri="{FF2B5EF4-FFF2-40B4-BE49-F238E27FC236}">
                <a16:creationId xmlns:a16="http://schemas.microsoft.com/office/drawing/2014/main" id="{F90ED6FA-76E1-45DA-8CE8-E16CEE20F390}"/>
              </a:ext>
            </a:extLst>
          </p:cNvPr>
          <p:cNvSpPr/>
          <p:nvPr/>
        </p:nvSpPr>
        <p:spPr>
          <a:xfrm rot="3000000">
            <a:off x="5889058" y="2649931"/>
            <a:ext cx="332509" cy="443345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трелка: вниз 48">
            <a:extLst>
              <a:ext uri="{FF2B5EF4-FFF2-40B4-BE49-F238E27FC236}">
                <a16:creationId xmlns:a16="http://schemas.microsoft.com/office/drawing/2014/main" id="{556281E7-182E-4D97-BB62-6CD8E95E1EC6}"/>
              </a:ext>
            </a:extLst>
          </p:cNvPr>
          <p:cNvSpPr/>
          <p:nvPr/>
        </p:nvSpPr>
        <p:spPr>
          <a:xfrm rot="4200000">
            <a:off x="7094404" y="2705350"/>
            <a:ext cx="332509" cy="443345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трелка: вниз 49">
            <a:extLst>
              <a:ext uri="{FF2B5EF4-FFF2-40B4-BE49-F238E27FC236}">
                <a16:creationId xmlns:a16="http://schemas.microsoft.com/office/drawing/2014/main" id="{A81DB34B-7073-4930-93B0-58901610D5FA}"/>
              </a:ext>
            </a:extLst>
          </p:cNvPr>
          <p:cNvSpPr/>
          <p:nvPr/>
        </p:nvSpPr>
        <p:spPr>
          <a:xfrm rot="3540000">
            <a:off x="8147349" y="2705350"/>
            <a:ext cx="332509" cy="443345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трелка: вниз 50">
            <a:extLst>
              <a:ext uri="{FF2B5EF4-FFF2-40B4-BE49-F238E27FC236}">
                <a16:creationId xmlns:a16="http://schemas.microsoft.com/office/drawing/2014/main" id="{2BB0D90C-8E14-42D5-AA46-41261D8CE238}"/>
              </a:ext>
            </a:extLst>
          </p:cNvPr>
          <p:cNvSpPr/>
          <p:nvPr/>
        </p:nvSpPr>
        <p:spPr>
          <a:xfrm>
            <a:off x="4503604" y="4096555"/>
            <a:ext cx="332509" cy="443345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трелка: вниз 51">
            <a:extLst>
              <a:ext uri="{FF2B5EF4-FFF2-40B4-BE49-F238E27FC236}">
                <a16:creationId xmlns:a16="http://schemas.microsoft.com/office/drawing/2014/main" id="{75B30EE9-0D83-49AA-A120-450C9A01A80D}"/>
              </a:ext>
            </a:extLst>
          </p:cNvPr>
          <p:cNvSpPr/>
          <p:nvPr/>
        </p:nvSpPr>
        <p:spPr>
          <a:xfrm>
            <a:off x="4503603" y="5226614"/>
            <a:ext cx="332509" cy="443345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трелка: вниз 52">
            <a:extLst>
              <a:ext uri="{FF2B5EF4-FFF2-40B4-BE49-F238E27FC236}">
                <a16:creationId xmlns:a16="http://schemas.microsoft.com/office/drawing/2014/main" id="{888AE514-37B1-4AC1-A2AF-D40138DB01EF}"/>
              </a:ext>
            </a:extLst>
          </p:cNvPr>
          <p:cNvSpPr/>
          <p:nvPr/>
        </p:nvSpPr>
        <p:spPr>
          <a:xfrm rot="17760000">
            <a:off x="2684902" y="5303979"/>
            <a:ext cx="374073" cy="720436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383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ED1B76-E8B7-46BD-87E8-02CF096DD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1444" y="-248858"/>
            <a:ext cx="7704667" cy="1981200"/>
          </a:xfrm>
        </p:spPr>
        <p:txBody>
          <a:bodyPr/>
          <a:lstStyle/>
          <a:p>
            <a:r>
              <a:rPr lang="ru-RU" dirty="0"/>
              <a:t>Когнитивная модель срыва </a:t>
            </a:r>
            <a:r>
              <a:rPr lang="ru-RU" dirty="0">
                <a:ea typeface="+mj-lt"/>
                <a:cs typeface="+mj-lt"/>
              </a:rPr>
              <a:t>(</a:t>
            </a:r>
            <a:r>
              <a:rPr lang="ru-RU" dirty="0" err="1">
                <a:ea typeface="+mj-lt"/>
                <a:cs typeface="+mj-lt"/>
              </a:rPr>
              <a:t>Marlatt</a:t>
            </a:r>
            <a:r>
              <a:rPr lang="ru-RU" dirty="0">
                <a:ea typeface="+mj-lt"/>
                <a:cs typeface="+mj-lt"/>
              </a:rPr>
              <a:t> &amp; </a:t>
            </a:r>
            <a:r>
              <a:rPr lang="ru-RU" dirty="0" err="1">
                <a:ea typeface="+mj-lt"/>
                <a:cs typeface="+mj-lt"/>
              </a:rPr>
              <a:t>Gordon</a:t>
            </a:r>
            <a:r>
              <a:rPr lang="ru-RU" dirty="0">
                <a:ea typeface="+mj-lt"/>
                <a:cs typeface="+mj-lt"/>
              </a:rPr>
              <a:t>, 1985)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A85428E-19A0-4ED6-A80D-A8C567AFC1B4}"/>
              </a:ext>
            </a:extLst>
          </p:cNvPr>
          <p:cNvSpPr/>
          <p:nvPr/>
        </p:nvSpPr>
        <p:spPr>
          <a:xfrm>
            <a:off x="764876" y="2511725"/>
            <a:ext cx="1624640" cy="920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Ситуация высокого риска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A10C240E-CD11-4F84-9EEA-35EE66E0E755}"/>
              </a:ext>
            </a:extLst>
          </p:cNvPr>
          <p:cNvSpPr/>
          <p:nvPr/>
        </p:nvSpPr>
        <p:spPr>
          <a:xfrm>
            <a:off x="2130724" y="3546894"/>
            <a:ext cx="1624640" cy="920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Неэффективная стратегия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50E73B9E-CA7E-4ACE-9A99-0D4C85E3783A}"/>
              </a:ext>
            </a:extLst>
          </p:cNvPr>
          <p:cNvSpPr/>
          <p:nvPr/>
        </p:nvSpPr>
        <p:spPr>
          <a:xfrm>
            <a:off x="3065253" y="4783347"/>
            <a:ext cx="1912187" cy="18546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Понижение само-эффективности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Положительные ожидания от употребления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DBE0175D-B239-467F-BACA-E8BEA72545D9}"/>
              </a:ext>
            </a:extLst>
          </p:cNvPr>
          <p:cNvSpPr/>
          <p:nvPr/>
        </p:nvSpPr>
        <p:spPr>
          <a:xfrm>
            <a:off x="5423139" y="4783347"/>
            <a:ext cx="1797167" cy="1854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Угроза срыва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Восприятие эффектов употребления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1702BAB5-263C-4AF9-83A3-4818C21340CE}"/>
              </a:ext>
            </a:extLst>
          </p:cNvPr>
          <p:cNvSpPr/>
          <p:nvPr/>
        </p:nvSpPr>
        <p:spPr>
          <a:xfrm>
            <a:off x="4201065" y="3546894"/>
            <a:ext cx="1739658" cy="920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Однократное употребление</a:t>
            </a:r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E9E99646-AA96-4D1C-B5AC-FDCE7151ECE9}"/>
              </a:ext>
            </a:extLst>
          </p:cNvPr>
          <p:cNvSpPr/>
          <p:nvPr/>
        </p:nvSpPr>
        <p:spPr>
          <a:xfrm>
            <a:off x="6328913" y="3546893"/>
            <a:ext cx="1797168" cy="920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Повышение вероятности срыва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45D0ED3D-DE7B-43FA-BDA5-88E60AA6D63A}"/>
              </a:ext>
            </a:extLst>
          </p:cNvPr>
          <p:cNvSpPr/>
          <p:nvPr/>
        </p:nvSpPr>
        <p:spPr>
          <a:xfrm>
            <a:off x="6328913" y="1490932"/>
            <a:ext cx="1797168" cy="920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Снижение вероятности срыва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ADF46932-6F23-458B-B76C-7293937CF323}"/>
              </a:ext>
            </a:extLst>
          </p:cNvPr>
          <p:cNvSpPr/>
          <p:nvPr/>
        </p:nvSpPr>
        <p:spPr>
          <a:xfrm>
            <a:off x="4201065" y="1490932"/>
            <a:ext cx="1739658" cy="920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Повышение само-эффективности</a:t>
            </a: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F2655CF8-5BCD-47A6-BD62-B868CD28EDB3}"/>
              </a:ext>
            </a:extLst>
          </p:cNvPr>
          <p:cNvSpPr/>
          <p:nvPr/>
        </p:nvSpPr>
        <p:spPr>
          <a:xfrm>
            <a:off x="2130724" y="1490931"/>
            <a:ext cx="1624640" cy="920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Эффективная стратегия</a:t>
            </a:r>
          </a:p>
        </p:txBody>
      </p:sp>
      <p:sp>
        <p:nvSpPr>
          <p:cNvPr id="4" name="Стрелка: вправо 3">
            <a:extLst>
              <a:ext uri="{FF2B5EF4-FFF2-40B4-BE49-F238E27FC236}">
                <a16:creationId xmlns:a16="http://schemas.microsoft.com/office/drawing/2014/main" id="{7AEBABCB-D802-43DA-BE26-4D5846300B13}"/>
              </a:ext>
            </a:extLst>
          </p:cNvPr>
          <p:cNvSpPr/>
          <p:nvPr/>
        </p:nvSpPr>
        <p:spPr>
          <a:xfrm rot="-1980000">
            <a:off x="1405464" y="1971945"/>
            <a:ext cx="833886" cy="431321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id="{4C6F2131-04C4-45A3-953C-FEB770BC4AE3}"/>
              </a:ext>
            </a:extLst>
          </p:cNvPr>
          <p:cNvSpPr/>
          <p:nvPr/>
        </p:nvSpPr>
        <p:spPr>
          <a:xfrm rot="1800000">
            <a:off x="1375140" y="3527222"/>
            <a:ext cx="848264" cy="488830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: вправо 16">
            <a:extLst>
              <a:ext uri="{FF2B5EF4-FFF2-40B4-BE49-F238E27FC236}">
                <a16:creationId xmlns:a16="http://schemas.microsoft.com/office/drawing/2014/main" id="{A06019EF-4CDF-41D7-BFAA-BA7F9BFD3886}"/>
              </a:ext>
            </a:extLst>
          </p:cNvPr>
          <p:cNvSpPr/>
          <p:nvPr/>
        </p:nvSpPr>
        <p:spPr>
          <a:xfrm rot="-1920000">
            <a:off x="4221856" y="4447372"/>
            <a:ext cx="848264" cy="488830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: вправо 17">
            <a:extLst>
              <a:ext uri="{FF2B5EF4-FFF2-40B4-BE49-F238E27FC236}">
                <a16:creationId xmlns:a16="http://schemas.microsoft.com/office/drawing/2014/main" id="{4B3D46B1-B96B-44BD-95B9-7D70C701B1F3}"/>
              </a:ext>
            </a:extLst>
          </p:cNvPr>
          <p:cNvSpPr/>
          <p:nvPr/>
        </p:nvSpPr>
        <p:spPr>
          <a:xfrm rot="1800000">
            <a:off x="5257027" y="4432996"/>
            <a:ext cx="848264" cy="488830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: вправо 18">
            <a:extLst>
              <a:ext uri="{FF2B5EF4-FFF2-40B4-BE49-F238E27FC236}">
                <a16:creationId xmlns:a16="http://schemas.microsoft.com/office/drawing/2014/main" id="{9F02B216-691D-4022-BA93-5897F444160F}"/>
              </a:ext>
            </a:extLst>
          </p:cNvPr>
          <p:cNvSpPr/>
          <p:nvPr/>
        </p:nvSpPr>
        <p:spPr>
          <a:xfrm rot="1800000">
            <a:off x="2913517" y="4432995"/>
            <a:ext cx="848264" cy="488830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: вправо 19">
            <a:extLst>
              <a:ext uri="{FF2B5EF4-FFF2-40B4-BE49-F238E27FC236}">
                <a16:creationId xmlns:a16="http://schemas.microsoft.com/office/drawing/2014/main" id="{5B3E1516-CFF8-4597-AE90-F9651CFE4A7E}"/>
              </a:ext>
            </a:extLst>
          </p:cNvPr>
          <p:cNvSpPr/>
          <p:nvPr/>
        </p:nvSpPr>
        <p:spPr>
          <a:xfrm rot="19440000">
            <a:off x="6464725" y="4404241"/>
            <a:ext cx="848264" cy="488830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: вправо 20">
            <a:extLst>
              <a:ext uri="{FF2B5EF4-FFF2-40B4-BE49-F238E27FC236}">
                <a16:creationId xmlns:a16="http://schemas.microsoft.com/office/drawing/2014/main" id="{66C82D5D-2E3D-421E-A445-7C23974306F1}"/>
              </a:ext>
            </a:extLst>
          </p:cNvPr>
          <p:cNvSpPr/>
          <p:nvPr/>
        </p:nvSpPr>
        <p:spPr>
          <a:xfrm>
            <a:off x="5688346" y="1701297"/>
            <a:ext cx="848264" cy="488830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: вправо 21">
            <a:extLst>
              <a:ext uri="{FF2B5EF4-FFF2-40B4-BE49-F238E27FC236}">
                <a16:creationId xmlns:a16="http://schemas.microsoft.com/office/drawing/2014/main" id="{2EA39C3E-B918-4CE4-A864-70F05FDBF6E6}"/>
              </a:ext>
            </a:extLst>
          </p:cNvPr>
          <p:cNvSpPr/>
          <p:nvPr/>
        </p:nvSpPr>
        <p:spPr>
          <a:xfrm>
            <a:off x="3603631" y="1715674"/>
            <a:ext cx="848264" cy="488830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756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32EFC8-6E6A-48AC-8A4C-6F49F4A56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Предрасполагающие факторы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F490C9-9EAC-4194-B947-BB52AB06C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/>
              <a:t>Генетическая предрасположенность</a:t>
            </a:r>
          </a:p>
          <a:p>
            <a:pPr>
              <a:buClr>
                <a:srgbClr val="1287C3"/>
              </a:buClr>
            </a:pPr>
            <a:r>
              <a:rPr lang="ru-RU"/>
              <a:t>Личностные черты</a:t>
            </a:r>
          </a:p>
          <a:p>
            <a:pPr>
              <a:buClr>
                <a:srgbClr val="1287C3"/>
              </a:buClr>
            </a:pPr>
            <a:r>
              <a:rPr lang="ru-RU"/>
              <a:t>Психиатрические расстройства</a:t>
            </a:r>
          </a:p>
          <a:p>
            <a:pPr>
              <a:buClr>
                <a:srgbClr val="1287C3"/>
              </a:buClr>
            </a:pPr>
            <a:r>
              <a:rPr lang="ru-RU"/>
              <a:t>Ранний жизненный опыт</a:t>
            </a:r>
          </a:p>
          <a:p>
            <a:pPr>
              <a:buClr>
                <a:srgbClr val="1287C3"/>
              </a:buClr>
            </a:pPr>
            <a:r>
              <a:rPr lang="ru-RU"/>
              <a:t>Воздействие ПАВ</a:t>
            </a:r>
          </a:p>
          <a:p>
            <a:pPr>
              <a:buClr>
                <a:srgbClr val="1287C3"/>
              </a:buClr>
            </a:pPr>
            <a:r>
              <a:rPr lang="ru-RU"/>
              <a:t>Экспериментирование</a:t>
            </a:r>
            <a:endParaRPr lang="ru-RU" dirty="0"/>
          </a:p>
          <a:p>
            <a:pPr>
              <a:buClr>
                <a:srgbClr val="1287C3"/>
              </a:buClr>
            </a:pPr>
            <a:r>
              <a:rPr lang="ru-RU"/>
              <a:t>Социальная поддержка</a:t>
            </a:r>
            <a:endParaRPr lang="ru-RU" dirty="0"/>
          </a:p>
          <a:p>
            <a:pPr>
              <a:buClr>
                <a:srgbClr val="1287C3"/>
              </a:buClr>
            </a:pPr>
            <a:r>
              <a:rPr lang="ru-RU"/>
              <a:t>Значимая активность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286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AE0218-4C3F-4263-98A4-A652CA266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Пример случая: Евгений</a:t>
            </a:r>
            <a:br>
              <a:rPr lang="ru-RU" dirty="0"/>
            </a:br>
            <a:r>
              <a:rPr lang="ru-RU">
                <a:ea typeface="+mj-lt"/>
                <a:cs typeface="+mj-lt"/>
              </a:rPr>
              <a:t>Предрасполагающие факторы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45DA93-5B30-4463-A320-B0E83DB46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1287C3"/>
              </a:buClr>
            </a:pPr>
            <a:r>
              <a:rPr lang="ru-RU"/>
              <a:t>Семейная история тревоги и зависимости</a:t>
            </a:r>
          </a:p>
          <a:p>
            <a:pPr>
              <a:buClr>
                <a:srgbClr val="1287C3"/>
              </a:buClr>
            </a:pPr>
            <a:r>
              <a:rPr lang="ru-RU"/>
              <a:t>Частые переезды из-за работы отца</a:t>
            </a:r>
          </a:p>
          <a:p>
            <a:pPr>
              <a:buClr>
                <a:srgbClr val="1287C3"/>
              </a:buClr>
            </a:pPr>
            <a:r>
              <a:rPr lang="ru-RU"/>
              <a:t>Высокая успеваемость и дефицит внимания в школе</a:t>
            </a:r>
          </a:p>
          <a:p>
            <a:pPr>
              <a:buClr>
                <a:srgbClr val="1287C3"/>
              </a:buClr>
            </a:pPr>
            <a:r>
              <a:rPr lang="ru-RU"/>
              <a:t>Описывает родителей как критикующих, но "много позволяющих"</a:t>
            </a:r>
          </a:p>
          <a:p>
            <a:pPr>
              <a:buClr>
                <a:srgbClr val="1287C3"/>
              </a:buClr>
            </a:pPr>
            <a:r>
              <a:rPr lang="ru-RU"/>
              <a:t>Коморбидные расстройства: БАР и социальное тревожное расстройство</a:t>
            </a:r>
          </a:p>
          <a:p>
            <a:pPr>
              <a:buClr>
                <a:srgbClr val="1287C3"/>
              </a:buClr>
            </a:pPr>
            <a:r>
              <a:rPr lang="ru-RU"/>
              <a:t>Впервые испытал воздействие алкоголя и марихуаны дома (отец регулярно употреблял алкоголь и марихуану)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5379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329528-9BC9-4B82-963C-71FA353A7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Дистальные факторы, поворотные моменты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BFC7D2-4831-4D44-A6E4-F4084F3C1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/>
              <a:t>Факторы личности: описывает себя как импульсивного, рискованного с раннего возраста</a:t>
            </a:r>
          </a:p>
          <a:p>
            <a:pPr>
              <a:buClr>
                <a:srgbClr val="1287C3"/>
              </a:buClr>
            </a:pPr>
            <a:r>
              <a:rPr lang="ru-RU"/>
              <a:t>Употребление ПАВ и затем торговля наркотиками (привело к травме)</a:t>
            </a:r>
            <a:endParaRPr lang="ru-RU" dirty="0"/>
          </a:p>
          <a:p>
            <a:pPr>
              <a:buClr>
                <a:srgbClr val="1287C3"/>
              </a:buClr>
            </a:pPr>
            <a:r>
              <a:rPr lang="ru-RU"/>
              <a:t>Наркотик выбора - героин, но злоупотреблял многими веществами</a:t>
            </a:r>
          </a:p>
          <a:p>
            <a:pPr>
              <a:buClr>
                <a:srgbClr val="1287C3"/>
              </a:buClr>
            </a:pPr>
            <a:r>
              <a:rPr lang="ru-RU"/>
              <a:t>Нарушение отношений и школьной успеваемости</a:t>
            </a:r>
          </a:p>
          <a:p>
            <a:pPr>
              <a:buClr>
                <a:srgbClr val="1287C3"/>
              </a:buClr>
            </a:pPr>
            <a:r>
              <a:rPr lang="ru-RU"/>
              <a:t>3 передозировки (последняя чуть не закончилась смертью)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13008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329528-9BC9-4B82-963C-71FA353A7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Дистальные факторы, поворотные моменты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BFC7D2-4831-4D44-A6E4-F4084F3C1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1287C3"/>
              </a:buClr>
            </a:pPr>
            <a:r>
              <a:rPr lang="ru-RU"/>
              <a:t>Негативный опыт реабилитации и 12-шаговых программ</a:t>
            </a:r>
          </a:p>
          <a:p>
            <a:pPr>
              <a:buClr>
                <a:srgbClr val="1287C3"/>
              </a:buClr>
            </a:pPr>
            <a:r>
              <a:rPr lang="ru-RU"/>
              <a:t>Социальная поддержка (до лечения - недостаток социальной поддержки из-за частых переездов</a:t>
            </a:r>
            <a:endParaRPr lang="ru-RU" dirty="0"/>
          </a:p>
          <a:p>
            <a:pPr>
              <a:buClr>
                <a:srgbClr val="1287C3"/>
              </a:buClr>
            </a:pPr>
            <a:r>
              <a:rPr lang="ru-RU"/>
              <a:t>Значимая активность - образование, фитнес, диета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9025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6AD669-8113-4596-96B3-5FBFA26ED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Глубинные и промежуточные убеждения Евгения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09956A-A18D-4388-AFB5-4E5F46521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/>
              <a:t>Я глупый</a:t>
            </a:r>
          </a:p>
          <a:p>
            <a:pPr>
              <a:buClr>
                <a:srgbClr val="1287C3"/>
              </a:buClr>
            </a:pPr>
            <a:r>
              <a:rPr lang="ru-RU"/>
              <a:t>Я неполноценный</a:t>
            </a:r>
          </a:p>
          <a:p>
            <a:pPr>
              <a:buClr>
                <a:srgbClr val="1287C3"/>
              </a:buClr>
            </a:pPr>
            <a:r>
              <a:rPr lang="ru-RU"/>
              <a:t>Жизнь безнадежна</a:t>
            </a:r>
          </a:p>
          <a:p>
            <a:pPr>
              <a:buClr>
                <a:srgbClr val="1287C3"/>
              </a:buClr>
            </a:pPr>
            <a:r>
              <a:rPr lang="ru-RU"/>
              <a:t>Никому нельзя доверять</a:t>
            </a:r>
          </a:p>
          <a:p>
            <a:pPr>
              <a:buClr>
                <a:srgbClr val="1287C3"/>
              </a:buClr>
            </a:pPr>
            <a:r>
              <a:rPr lang="ru-RU"/>
              <a:t>Я эмоционально уязвим</a:t>
            </a:r>
          </a:p>
          <a:p>
            <a:pPr>
              <a:buClr>
                <a:srgbClr val="1287C3"/>
              </a:buClr>
            </a:pPr>
            <a:r>
              <a:rPr lang="ru-RU"/>
              <a:t>Если я сближусь с кем-то, он будет меня использовать или предаст</a:t>
            </a:r>
          </a:p>
          <a:p>
            <a:pPr>
              <a:buClr>
                <a:srgbClr val="1287C3"/>
              </a:buClr>
            </a:pPr>
            <a:r>
              <a:rPr lang="ru-RU"/>
              <a:t>Если я глупый, я не буду успешным</a:t>
            </a:r>
            <a:endParaRPr lang="ru-RU" dirty="0"/>
          </a:p>
          <a:p>
            <a:pPr>
              <a:buClr>
                <a:srgbClr val="1287C3"/>
              </a:buClr>
            </a:pPr>
            <a:r>
              <a:rPr lang="ru-RU"/>
              <a:t>Если я не буду независимым, жизнь безнадежна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5795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2D822C-CB77-4B0E-94C4-C0FE3B78A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Экспериментирование 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ABA487-8E4B-4CA9-9200-FD9F5FBD4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Начал эксперименты с ПАВ с 9-летнего возраста (помогали с социальной тревожностью и сойтись со сверстниками)</a:t>
            </a:r>
          </a:p>
          <a:p>
            <a:pPr>
              <a:buClr>
                <a:srgbClr val="1287C3"/>
              </a:buClr>
            </a:pPr>
            <a:r>
              <a:rPr lang="ru-RU"/>
              <a:t>Подростком тратил деньги родителей на покупку наркотиков, чтобы употребить с товарищами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93754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D7BE3B-DCAA-4D59-B7E1-BA6EA6A49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Аддиктивные убеждения Евгения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14D6D4-7FC1-4CE7-A7E0-7F0B2DF32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/>
              <a:t>Наркотики помогают мне быть собой</a:t>
            </a:r>
          </a:p>
          <a:p>
            <a:pPr>
              <a:buClr>
                <a:srgbClr val="1287C3"/>
              </a:buClr>
            </a:pPr>
            <a:r>
              <a:rPr lang="ru-RU"/>
              <a:t>Жизнь скучна без наркотиков</a:t>
            </a:r>
          </a:p>
          <a:p>
            <a:pPr>
              <a:buClr>
                <a:srgbClr val="1287C3"/>
              </a:buClr>
            </a:pPr>
            <a:r>
              <a:rPr lang="ru-RU"/>
              <a:t>Я свободен, чтобы выбирать наркотики (даже если они заберут мою жизнь)</a:t>
            </a:r>
          </a:p>
          <a:p>
            <a:pPr>
              <a:buClr>
                <a:srgbClr val="1287C3"/>
              </a:buClr>
            </a:pPr>
            <a:r>
              <a:rPr lang="ru-RU"/>
              <a:t>Я не нравлюсь людям, когда не под наркотиками</a:t>
            </a:r>
          </a:p>
          <a:p>
            <a:pPr>
              <a:buClr>
                <a:srgbClr val="1287C3"/>
              </a:buClr>
            </a:pPr>
            <a:r>
              <a:rPr lang="ru-RU"/>
              <a:t>Однажды я устрою свою жизнь таким образом, что смогу употреблять умеренно</a:t>
            </a:r>
          </a:p>
          <a:p>
            <a:pPr>
              <a:buClr>
                <a:srgbClr val="1287C3"/>
              </a:buClr>
            </a:pPr>
            <a:r>
              <a:rPr lang="ru-RU"/>
              <a:t>Употребление повредило мой мозг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805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EABBAF-E1DF-43C6-8F4F-5EB3906C4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cs typeface="Calibri"/>
              </a:rPr>
              <a:t>Что такое аддикция?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423773-3EF9-44B6-8AE9-9932606C7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ru-RU" dirty="0">
                <a:cs typeface="Calibri"/>
              </a:rPr>
              <a:t>Согласно ДСМ-5 аддикция включает в себя когнитивные, поведенческие и аффективные симптомы; интенсивную активацию системы вознаграждения мозга; социальные последствия; рискованное поведение; продолжающееся употребление, несмотря на связанные с ним проблемы; и пониженный уровень самоконтроля, по-видимому вследствие поражения тормозных механизмов мозга</a:t>
            </a:r>
          </a:p>
          <a:p>
            <a:r>
              <a:rPr lang="ru-RU" dirty="0">
                <a:cs typeface="Calibri"/>
              </a:rPr>
              <a:t>В настоящее время рассматривается как континуум</a:t>
            </a:r>
          </a:p>
        </p:txBody>
      </p:sp>
    </p:spTree>
    <p:extLst>
      <p:ext uri="{BB962C8B-B14F-4D97-AF65-F5344CB8AC3E}">
        <p14:creationId xmlns:p14="http://schemas.microsoft.com/office/powerpoint/2010/main" val="42264369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ED1B76-E8B7-46BD-87E8-02CF096DD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47" y="-76329"/>
            <a:ext cx="8725459" cy="1089804"/>
          </a:xfrm>
        </p:spPr>
        <p:txBody>
          <a:bodyPr/>
          <a:lstStyle/>
          <a:p>
            <a:pPr algn="r"/>
            <a:r>
              <a:rPr lang="ru-RU"/>
              <a:t>Когнитивная модель срыва Евгения</a:t>
            </a: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EFF97F2-8BB7-41AE-BB6B-907387C32C81}"/>
              </a:ext>
            </a:extLst>
          </p:cNvPr>
          <p:cNvSpPr/>
          <p:nvPr/>
        </p:nvSpPr>
        <p:spPr>
          <a:xfrm>
            <a:off x="4712898" y="1005240"/>
            <a:ext cx="1288210" cy="2225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Автомати-ческие мысли и образы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9C70AC3-E08E-4AD8-909B-90F0C1F0E5FF}"/>
              </a:ext>
            </a:extLst>
          </p:cNvPr>
          <p:cNvSpPr/>
          <p:nvPr/>
        </p:nvSpPr>
        <p:spPr>
          <a:xfrm>
            <a:off x="6423542" y="4261841"/>
            <a:ext cx="2464800" cy="1377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Возможность остаться трезвым: мысли и убеждения, связанные с контролем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376E0A4-77B7-4BFC-A278-17EDE669C441}"/>
              </a:ext>
            </a:extLst>
          </p:cNvPr>
          <p:cNvSpPr/>
          <p:nvPr/>
        </p:nvSpPr>
        <p:spPr>
          <a:xfrm>
            <a:off x="6423281" y="2345469"/>
            <a:ext cx="2333313" cy="892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Тяга 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811E453-E623-4BAF-9900-9603822B9428}"/>
              </a:ext>
            </a:extLst>
          </p:cNvPr>
          <p:cNvSpPr/>
          <p:nvPr/>
        </p:nvSpPr>
        <p:spPr>
          <a:xfrm>
            <a:off x="2777704" y="4265762"/>
            <a:ext cx="1538115" cy="1175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Поведенчес-кие ритуалы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633C357-358C-46FF-9B87-0ECF3C98C406}"/>
              </a:ext>
            </a:extLst>
          </p:cNvPr>
          <p:cNvSpPr/>
          <p:nvPr/>
        </p:nvSpPr>
        <p:spPr>
          <a:xfrm>
            <a:off x="2736927" y="823821"/>
            <a:ext cx="1630128" cy="1958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Аддиктивные убеждения о наркотиках, себе и взаимоотно-шениях с наркотиками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0394D7C7-E18E-46C0-9839-06451A27CE7A}"/>
              </a:ext>
            </a:extLst>
          </p:cNvPr>
          <p:cNvSpPr/>
          <p:nvPr/>
        </p:nvSpPr>
        <p:spPr>
          <a:xfrm>
            <a:off x="782128" y="4401169"/>
            <a:ext cx="1654439" cy="17237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Продолжение аддикции: однократное употребление или срыв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DDDB822-457E-4258-AC30-45483A82D41E}"/>
              </a:ext>
            </a:extLst>
          </p:cNvPr>
          <p:cNvSpPr/>
          <p:nvPr/>
        </p:nvSpPr>
        <p:spPr>
          <a:xfrm>
            <a:off x="777947" y="1371469"/>
            <a:ext cx="1658621" cy="17733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Триггер/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ситуация 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высокого риска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5D0C200-42C7-47FD-A744-6916CFC07C52}"/>
              </a:ext>
            </a:extLst>
          </p:cNvPr>
          <p:cNvSpPr/>
          <p:nvPr/>
        </p:nvSpPr>
        <p:spPr>
          <a:xfrm>
            <a:off x="4712898" y="4261056"/>
            <a:ext cx="1343628" cy="13776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Разрешающие убеждения</a:t>
            </a:r>
          </a:p>
        </p:txBody>
      </p:sp>
      <p:sp>
        <p:nvSpPr>
          <p:cNvPr id="13" name="Стрелка: вправо 12">
            <a:extLst>
              <a:ext uri="{FF2B5EF4-FFF2-40B4-BE49-F238E27FC236}">
                <a16:creationId xmlns:a16="http://schemas.microsoft.com/office/drawing/2014/main" id="{FB2B9518-58C9-4D42-B242-4B533851D8DB}"/>
              </a:ext>
            </a:extLst>
          </p:cNvPr>
          <p:cNvSpPr/>
          <p:nvPr/>
        </p:nvSpPr>
        <p:spPr>
          <a:xfrm rot="5400000">
            <a:off x="7090947" y="3604035"/>
            <a:ext cx="983672" cy="4849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1686B876-FDFB-4993-A792-EDC95BD1512B}"/>
              </a:ext>
            </a:extLst>
          </p:cNvPr>
          <p:cNvSpPr/>
          <p:nvPr/>
        </p:nvSpPr>
        <p:spPr>
          <a:xfrm>
            <a:off x="2720196" y="2784894"/>
            <a:ext cx="1653394" cy="127958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Я буду белой </a:t>
            </a:r>
            <a:r>
              <a:rPr lang="ru-RU" b="1">
                <a:solidFill>
                  <a:schemeClr val="tx1"/>
                </a:solidFill>
              </a:rPr>
              <a:t>вороной. Я не смогу веселиться без кайфа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E650017D-C6AC-4185-9EA2-C9FB08B6F44A}"/>
              </a:ext>
            </a:extLst>
          </p:cNvPr>
          <p:cNvSpPr/>
          <p:nvPr/>
        </p:nvSpPr>
        <p:spPr>
          <a:xfrm>
            <a:off x="6961517" y="5487836"/>
            <a:ext cx="1653394" cy="127958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>
                <a:solidFill>
                  <a:schemeClr val="tx1"/>
                </a:solidFill>
              </a:rPr>
              <a:t>Моих родителей это сильно расстроит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A035070D-80A8-46C8-BA0C-CD53DA5C5A88}"/>
              </a:ext>
            </a:extLst>
          </p:cNvPr>
          <p:cNvSpPr/>
          <p:nvPr/>
        </p:nvSpPr>
        <p:spPr>
          <a:xfrm>
            <a:off x="4661139" y="5473460"/>
            <a:ext cx="1969695" cy="127958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>
                <a:solidFill>
                  <a:schemeClr val="tx1"/>
                </a:solidFill>
              </a:rPr>
              <a:t>Я так хорошо себя вел. Я заслужил.</a:t>
            </a:r>
          </a:p>
          <a:p>
            <a:pPr algn="ctr"/>
            <a:r>
              <a:rPr lang="ru-RU" b="1">
                <a:solidFill>
                  <a:schemeClr val="tx1"/>
                </a:solidFill>
              </a:rPr>
              <a:t>Никто не узнает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9AED04C6-CB6F-400E-9C34-31C14C87F24F}"/>
              </a:ext>
            </a:extLst>
          </p:cNvPr>
          <p:cNvSpPr/>
          <p:nvPr/>
        </p:nvSpPr>
        <p:spPr>
          <a:xfrm>
            <a:off x="2432650" y="5473460"/>
            <a:ext cx="2142223" cy="127958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Сказал другу Ок, попросил </a:t>
            </a:r>
            <a:r>
              <a:rPr lang="ru-RU" b="1">
                <a:solidFill>
                  <a:schemeClr val="tx1"/>
                </a:solidFill>
              </a:rPr>
              <a:t>его проследить, чтобы он не перебрал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111E5E0B-8488-4DC7-A56C-C61D8E107F20}"/>
              </a:ext>
            </a:extLst>
          </p:cNvPr>
          <p:cNvSpPr/>
          <p:nvPr/>
        </p:nvSpPr>
        <p:spPr>
          <a:xfrm>
            <a:off x="4661139" y="2784893"/>
            <a:ext cx="1653394" cy="127958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>
                <a:solidFill>
                  <a:schemeClr val="tx1"/>
                </a:solidFill>
              </a:rPr>
              <a:t>"Повесе-лимся!" Образы тусующихся друзей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3D8EC23-A7A6-48FF-9D11-102B3A52D8DB}"/>
              </a:ext>
            </a:extLst>
          </p:cNvPr>
          <p:cNvSpPr/>
          <p:nvPr/>
        </p:nvSpPr>
        <p:spPr>
          <a:xfrm>
            <a:off x="779253" y="2784894"/>
            <a:ext cx="1653394" cy="127958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>
                <a:solidFill>
                  <a:schemeClr val="tx1"/>
                </a:solidFill>
              </a:rPr>
              <a:t>Друг позвал на концерт</a:t>
            </a:r>
            <a:endParaRPr lang="ru-RU"/>
          </a:p>
        </p:txBody>
      </p:sp>
      <p:sp>
        <p:nvSpPr>
          <p:cNvPr id="12" name="Стрелка: вправо 11">
            <a:extLst>
              <a:ext uri="{FF2B5EF4-FFF2-40B4-BE49-F238E27FC236}">
                <a16:creationId xmlns:a16="http://schemas.microsoft.com/office/drawing/2014/main" id="{2315E0CB-AE6E-4776-BBC9-4DE6A5A9E4CE}"/>
              </a:ext>
            </a:extLst>
          </p:cNvPr>
          <p:cNvSpPr/>
          <p:nvPr/>
        </p:nvSpPr>
        <p:spPr>
          <a:xfrm>
            <a:off x="1931307" y="2552135"/>
            <a:ext cx="983672" cy="4849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: вправо 14">
            <a:extLst>
              <a:ext uri="{FF2B5EF4-FFF2-40B4-BE49-F238E27FC236}">
                <a16:creationId xmlns:a16="http://schemas.microsoft.com/office/drawing/2014/main" id="{ECA47197-CCBC-450C-ACAC-9C1FDE624A4D}"/>
              </a:ext>
            </a:extLst>
          </p:cNvPr>
          <p:cNvSpPr/>
          <p:nvPr/>
        </p:nvSpPr>
        <p:spPr>
          <a:xfrm>
            <a:off x="4276646" y="2536712"/>
            <a:ext cx="753635" cy="4849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id="{A18E4FDD-472D-480B-8DB4-5B79A77A44AA}"/>
              </a:ext>
            </a:extLst>
          </p:cNvPr>
          <p:cNvSpPr/>
          <p:nvPr/>
        </p:nvSpPr>
        <p:spPr>
          <a:xfrm>
            <a:off x="5990426" y="2551088"/>
            <a:ext cx="983672" cy="4849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: вправо 15">
            <a:extLst>
              <a:ext uri="{FF2B5EF4-FFF2-40B4-BE49-F238E27FC236}">
                <a16:creationId xmlns:a16="http://schemas.microsoft.com/office/drawing/2014/main" id="{608AD78B-A81E-4EF2-861E-6FFC6248A0F8}"/>
              </a:ext>
            </a:extLst>
          </p:cNvPr>
          <p:cNvSpPr/>
          <p:nvPr/>
        </p:nvSpPr>
        <p:spPr>
          <a:xfrm rot="10800000">
            <a:off x="6051595" y="5191032"/>
            <a:ext cx="983672" cy="4849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: вправо 17">
            <a:extLst>
              <a:ext uri="{FF2B5EF4-FFF2-40B4-BE49-F238E27FC236}">
                <a16:creationId xmlns:a16="http://schemas.microsoft.com/office/drawing/2014/main" id="{4FB90AD8-15CD-4E17-AFB9-677D0374DA9D}"/>
              </a:ext>
            </a:extLst>
          </p:cNvPr>
          <p:cNvSpPr/>
          <p:nvPr/>
        </p:nvSpPr>
        <p:spPr>
          <a:xfrm rot="10800000">
            <a:off x="4079020" y="5189463"/>
            <a:ext cx="983672" cy="4849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: вправо 16">
            <a:extLst>
              <a:ext uri="{FF2B5EF4-FFF2-40B4-BE49-F238E27FC236}">
                <a16:creationId xmlns:a16="http://schemas.microsoft.com/office/drawing/2014/main" id="{B840AA39-7F67-41E5-877B-1637396895CF}"/>
              </a:ext>
            </a:extLst>
          </p:cNvPr>
          <p:cNvSpPr/>
          <p:nvPr/>
        </p:nvSpPr>
        <p:spPr>
          <a:xfrm rot="10800000">
            <a:off x="2279498" y="5189463"/>
            <a:ext cx="983672" cy="4849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87D7FEE2-CBE9-47C1-BB71-0AA2DC385E41}"/>
              </a:ext>
            </a:extLst>
          </p:cNvPr>
          <p:cNvSpPr/>
          <p:nvPr/>
        </p:nvSpPr>
        <p:spPr>
          <a:xfrm>
            <a:off x="779252" y="5991044"/>
            <a:ext cx="1653394" cy="76199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>
                <a:solidFill>
                  <a:schemeClr val="tx1"/>
                </a:solidFill>
              </a:rPr>
              <a:t>Употребил алкоголь и кетамин</a:t>
            </a:r>
          </a:p>
        </p:txBody>
      </p:sp>
    </p:spTree>
    <p:extLst>
      <p:ext uri="{BB962C8B-B14F-4D97-AF65-F5344CB8AC3E}">
        <p14:creationId xmlns:p14="http://schemas.microsoft.com/office/powerpoint/2010/main" val="40869378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173934-E8F9-4446-8C5F-093F78854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66C511-6336-40CC-95D2-BA482094E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527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A1F7FB-ECC1-4BC5-A6D5-0C0662630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Наиболее часто используемые ПАВ (в США)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BFF0C3-C350-453F-AFD1-9DBE170EC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Алкоголь 14,5 млн с диагнозом расстройство употребления алкоголя</a:t>
            </a:r>
          </a:p>
          <a:p>
            <a:pPr>
              <a:buClr>
                <a:srgbClr val="1287C3"/>
              </a:buClr>
            </a:pPr>
            <a:r>
              <a:rPr lang="ru-RU" dirty="0"/>
              <a:t>Табак 15% взрослых</a:t>
            </a:r>
          </a:p>
          <a:p>
            <a:pPr>
              <a:buClr>
                <a:srgbClr val="1287C3"/>
              </a:buClr>
            </a:pPr>
            <a:r>
              <a:rPr lang="ru-RU" dirty="0"/>
              <a:t>Каннабис 31.5 млн употребляли за прошедший месяц, 4.9 с расстройством употребления</a:t>
            </a:r>
          </a:p>
          <a:p>
            <a:pPr>
              <a:buClr>
                <a:srgbClr val="1287C3"/>
              </a:buClr>
            </a:pPr>
            <a:r>
              <a:rPr lang="ru-RU" dirty="0"/>
              <a:t>Стимуляторы: 5,5 млн употребляют кокаин, 4,8 млн злоупотребляют рецептурными стимуляторами</a:t>
            </a:r>
          </a:p>
          <a:p>
            <a:pPr>
              <a:buClr>
                <a:srgbClr val="1287C3"/>
              </a:buClr>
            </a:pPr>
            <a:r>
              <a:rPr lang="ru-RU" dirty="0"/>
              <a:t>Галлюциногены: 6 млн употребляют (2,5 млн употребляют ЛСД)</a:t>
            </a:r>
          </a:p>
          <a:p>
            <a:pPr>
              <a:buClr>
                <a:srgbClr val="1287C3"/>
              </a:buClr>
            </a:pPr>
            <a:r>
              <a:rPr lang="ru-RU" dirty="0"/>
              <a:t>Опиоиды: 1,6 млн расстройства употребления; 444 </a:t>
            </a:r>
            <a:r>
              <a:rPr lang="ru-RU" dirty="0" err="1"/>
              <a:t>тыс</a:t>
            </a:r>
            <a:r>
              <a:rPr lang="ru-RU" dirty="0"/>
              <a:t> (Героин)</a:t>
            </a:r>
          </a:p>
          <a:p>
            <a:pPr>
              <a:buClr>
                <a:srgbClr val="1287C3"/>
              </a:buClr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6829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2498CA-9B71-40A0-8989-BAF622D8A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Необходимость эффективного лечения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A81F75-8BEB-4EDD-97AA-1633ACCC3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Всего 11,3% тех, кто нуждается в лечении алкогольной или наркотической зависимости  в действительности получают специализированную помощь </a:t>
            </a:r>
            <a:r>
              <a:rPr lang="ru-RU" dirty="0">
                <a:ea typeface="+mn-lt"/>
                <a:cs typeface="+mn-lt"/>
              </a:rPr>
              <a:t>(SAMHSA, 2019)</a:t>
            </a:r>
          </a:p>
          <a:p>
            <a:pPr>
              <a:buClr>
                <a:srgbClr val="1287C3"/>
              </a:buClr>
            </a:pPr>
            <a:r>
              <a:rPr lang="ru-RU" dirty="0"/>
              <a:t>Те, кто проходит лечение, не лечат сопутствующие расстройства. Большинство пациентов с сопутствующими расстройствами получают лечение только одного из них или не получают лечения совсем</a:t>
            </a:r>
          </a:p>
          <a:p>
            <a:pPr>
              <a:buClr>
                <a:srgbClr val="1287C3"/>
              </a:buClr>
            </a:pPr>
            <a:r>
              <a:rPr lang="ru-RU" dirty="0"/>
              <a:t>Среди тех, кто поступает на лечение, от 1/3 до 2/3 бросают лечение преждевременно</a:t>
            </a:r>
          </a:p>
        </p:txBody>
      </p:sp>
    </p:spTree>
    <p:extLst>
      <p:ext uri="{BB962C8B-B14F-4D97-AF65-F5344CB8AC3E}">
        <p14:creationId xmlns:p14="http://schemas.microsoft.com/office/powerpoint/2010/main" val="1670918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DAB669-58DA-4309-8F30-194D79B54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Эффективность КПТ для лечения расстройств употребления ПАВ(1)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4175BF-E722-4B21-A3FB-41EA1DE40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Метаанализы исследований злоупотребления ПАВ и зависимости (общее количество 2,340 участников</a:t>
            </a:r>
          </a:p>
          <a:p>
            <a:pPr>
              <a:buClr>
                <a:srgbClr val="1287C3"/>
              </a:buClr>
            </a:pPr>
            <a:r>
              <a:rPr lang="ru-RU" dirty="0"/>
              <a:t>В общем, эффект оценивается в умеренном диапазоне</a:t>
            </a:r>
          </a:p>
          <a:p>
            <a:pPr>
              <a:buClr>
                <a:srgbClr val="1287C3"/>
              </a:buClr>
            </a:pPr>
            <a:r>
              <a:rPr lang="ru-RU" dirty="0"/>
              <a:t>Эффективней при расстройствах употребления каннабиноидов, затем кокаина и опиоидов</a:t>
            </a:r>
          </a:p>
        </p:txBody>
      </p:sp>
    </p:spTree>
    <p:extLst>
      <p:ext uri="{BB962C8B-B14F-4D97-AF65-F5344CB8AC3E}">
        <p14:creationId xmlns:p14="http://schemas.microsoft.com/office/powerpoint/2010/main" val="3289980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DAB669-58DA-4309-8F30-194D79B54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737" y="457201"/>
            <a:ext cx="7834063" cy="1981200"/>
          </a:xfrm>
        </p:spPr>
        <p:txBody>
          <a:bodyPr/>
          <a:lstStyle/>
          <a:p>
            <a:r>
              <a:rPr lang="ru-RU" dirty="0"/>
              <a:t>Эффективность КПТ для лечения расстройств употребления ПАВ(2)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4175BF-E722-4B21-A3FB-41EA1DE40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1287C3"/>
              </a:buClr>
            </a:pPr>
            <a:r>
              <a:rPr lang="ru-RU" dirty="0"/>
              <a:t>58% пациентов, получавших КПТ имели улучшение в сравнении с контрольными условиями</a:t>
            </a:r>
          </a:p>
          <a:p>
            <a:pPr>
              <a:buClr>
                <a:srgbClr val="1287C3"/>
              </a:buClr>
            </a:pPr>
            <a:r>
              <a:rPr lang="ru-RU" dirty="0"/>
              <a:t>79% пациентов, получавших КПТ имели улучшение, в сравнении с теми, кто не получал никакой терапии</a:t>
            </a:r>
          </a:p>
          <a:p>
            <a:pPr>
              <a:buClr>
                <a:srgbClr val="1287C3"/>
              </a:buClr>
            </a:pPr>
            <a:r>
              <a:rPr lang="ru-RU" dirty="0"/>
              <a:t>Эффект КПТ снижается со временем (в наблюдениях через 6, 9 и 12 месяцев)</a:t>
            </a:r>
          </a:p>
          <a:p>
            <a:pPr>
              <a:buClr>
                <a:srgbClr val="1287C3"/>
              </a:buClr>
            </a:pPr>
            <a:r>
              <a:rPr lang="ru-RU" dirty="0" err="1">
                <a:ea typeface="+mn-lt"/>
                <a:cs typeface="+mn-lt"/>
              </a:rPr>
              <a:t>Magill</a:t>
            </a:r>
            <a:r>
              <a:rPr lang="ru-RU" dirty="0">
                <a:ea typeface="+mn-lt"/>
                <a:cs typeface="+mn-lt"/>
              </a:rPr>
              <a:t>, M., &amp; Ray, L. A. (2009). Cognitive-</a:t>
            </a:r>
            <a:r>
              <a:rPr lang="ru-RU" dirty="0" err="1">
                <a:ea typeface="+mn-lt"/>
                <a:cs typeface="+mn-lt"/>
              </a:rPr>
              <a:t>behavioral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treatment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with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adult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alcohol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and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illicit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drug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users</a:t>
            </a:r>
            <a:r>
              <a:rPr lang="ru-RU" dirty="0">
                <a:ea typeface="+mn-lt"/>
                <a:cs typeface="+mn-lt"/>
              </a:rPr>
              <a:t>: A </a:t>
            </a:r>
            <a:r>
              <a:rPr lang="ru-RU" dirty="0" err="1">
                <a:ea typeface="+mn-lt"/>
                <a:cs typeface="+mn-lt"/>
              </a:rPr>
              <a:t>meta-analysis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of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randomized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controlled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trials</a:t>
            </a:r>
            <a:r>
              <a:rPr lang="ru-RU" dirty="0">
                <a:ea typeface="+mn-lt"/>
                <a:cs typeface="+mn-lt"/>
              </a:rPr>
              <a:t>. Journal </a:t>
            </a:r>
            <a:r>
              <a:rPr lang="ru-RU" dirty="0" err="1">
                <a:ea typeface="+mn-lt"/>
                <a:cs typeface="+mn-lt"/>
              </a:rPr>
              <a:t>of</a:t>
            </a:r>
            <a:r>
              <a:rPr lang="ru-RU" dirty="0">
                <a:ea typeface="+mn-lt"/>
                <a:cs typeface="+mn-lt"/>
              </a:rPr>
              <a:t> Studies </a:t>
            </a:r>
            <a:r>
              <a:rPr lang="ru-RU" dirty="0" err="1">
                <a:ea typeface="+mn-lt"/>
                <a:cs typeface="+mn-lt"/>
              </a:rPr>
              <a:t>on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Alcohol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and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Drugs</a:t>
            </a:r>
            <a:r>
              <a:rPr lang="ru-RU" dirty="0">
                <a:ea typeface="+mn-lt"/>
                <a:cs typeface="+mn-lt"/>
              </a:rPr>
              <a:t>, 70(4), 516–527.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5671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DAB669-58DA-4309-8F30-194D79B54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Эффективность КПТ для лечения расстройств употребления ПАВ(3)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4175BF-E722-4B21-A3FB-41EA1DE40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1287C3"/>
              </a:buClr>
            </a:pPr>
            <a:r>
              <a:rPr lang="ru-RU" dirty="0"/>
              <a:t>Предварительные результаты эффективности компьютеризированной КПТ-терапии</a:t>
            </a:r>
          </a:p>
          <a:p>
            <a:pPr>
              <a:buClr>
                <a:srgbClr val="1287C3"/>
              </a:buClr>
            </a:pPr>
            <a:r>
              <a:rPr lang="ru-RU" dirty="0">
                <a:ea typeface="+mn-lt"/>
                <a:cs typeface="+mn-lt"/>
              </a:rPr>
              <a:t>-</a:t>
            </a:r>
            <a:r>
              <a:rPr lang="ru-RU" dirty="0" err="1">
                <a:ea typeface="+mn-lt"/>
                <a:cs typeface="+mn-lt"/>
              </a:rPr>
              <a:t>Sundstrom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et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al</a:t>
            </a:r>
            <a:r>
              <a:rPr lang="ru-RU" dirty="0">
                <a:ea typeface="+mn-lt"/>
                <a:cs typeface="+mn-lt"/>
              </a:rPr>
              <a:t>. (2017) управляемая терапевтом интернет КПТ (</a:t>
            </a:r>
            <a:r>
              <a:rPr lang="ru-RU" dirty="0" err="1">
                <a:ea typeface="+mn-lt"/>
                <a:cs typeface="+mn-lt"/>
              </a:rPr>
              <a:t>ePlus</a:t>
            </a:r>
            <a:r>
              <a:rPr lang="ru-RU" dirty="0">
                <a:ea typeface="+mn-lt"/>
                <a:cs typeface="+mn-lt"/>
              </a:rPr>
              <a:t>) ведет к редукции употребления алкоголя, повышению </a:t>
            </a:r>
            <a:r>
              <a:rPr lang="ru-RU" dirty="0" err="1">
                <a:ea typeface="+mn-lt"/>
                <a:cs typeface="+mn-lt"/>
              </a:rPr>
              <a:t>самоэффективности</a:t>
            </a:r>
            <a:r>
              <a:rPr lang="ru-RU" dirty="0">
                <a:ea typeface="+mn-lt"/>
                <a:cs typeface="+mn-lt"/>
              </a:rPr>
              <a:t>, качества жизни, снижает тягу и депрессию</a:t>
            </a:r>
          </a:p>
          <a:p>
            <a:pPr>
              <a:buClr>
                <a:srgbClr val="1287C3"/>
              </a:buClr>
            </a:pPr>
            <a:r>
              <a:rPr lang="ru-RU" dirty="0">
                <a:ea typeface="+mn-lt"/>
                <a:cs typeface="+mn-lt"/>
              </a:rPr>
              <a:t>- </a:t>
            </a:r>
            <a:r>
              <a:rPr lang="ru-RU" dirty="0" err="1">
                <a:ea typeface="+mn-lt"/>
                <a:cs typeface="+mn-lt"/>
              </a:rPr>
              <a:t>Kiluk</a:t>
            </a:r>
            <a:r>
              <a:rPr lang="ru-RU" dirty="0">
                <a:ea typeface="+mn-lt"/>
                <a:cs typeface="+mn-lt"/>
              </a:rPr>
              <a:t> (2019) исследовал CBT4CBT и выявил уменьшение употребления ПАВ связанное с обучением и использованием навыков КПТ</a:t>
            </a:r>
          </a:p>
        </p:txBody>
      </p:sp>
    </p:spTree>
    <p:extLst>
      <p:ext uri="{BB962C8B-B14F-4D97-AF65-F5344CB8AC3E}">
        <p14:creationId xmlns:p14="http://schemas.microsoft.com/office/powerpoint/2010/main" val="3118988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ED1B76-E8B7-46BD-87E8-02CF096DD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406" y="-263235"/>
            <a:ext cx="7704667" cy="1981200"/>
          </a:xfrm>
        </p:spPr>
        <p:txBody>
          <a:bodyPr/>
          <a:lstStyle/>
          <a:p>
            <a:r>
              <a:rPr lang="ru-RU" dirty="0"/>
              <a:t>Базовая когнитивная модель аддикций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EFF97F2-8BB7-41AE-BB6B-907387C32C81}"/>
              </a:ext>
            </a:extLst>
          </p:cNvPr>
          <p:cNvSpPr/>
          <p:nvPr/>
        </p:nvSpPr>
        <p:spPr>
          <a:xfrm>
            <a:off x="4655389" y="1494070"/>
            <a:ext cx="1288210" cy="2225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Автомати-ческие мысли и образы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9C70AC3-E08E-4AD8-909B-90F0C1F0E5FF}"/>
              </a:ext>
            </a:extLst>
          </p:cNvPr>
          <p:cNvSpPr/>
          <p:nvPr/>
        </p:nvSpPr>
        <p:spPr>
          <a:xfrm>
            <a:off x="6423542" y="4304973"/>
            <a:ext cx="2464800" cy="1377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Возможность остаться трезвым: мысли и убеждения, связанные с контролем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376E0A4-77B7-4BFC-A278-17EDE669C441}"/>
              </a:ext>
            </a:extLst>
          </p:cNvPr>
          <p:cNvSpPr/>
          <p:nvPr/>
        </p:nvSpPr>
        <p:spPr>
          <a:xfrm>
            <a:off x="6423281" y="2805545"/>
            <a:ext cx="2333313" cy="892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Тяга 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811E453-E623-4BAF-9900-9603822B9428}"/>
              </a:ext>
            </a:extLst>
          </p:cNvPr>
          <p:cNvSpPr/>
          <p:nvPr/>
        </p:nvSpPr>
        <p:spPr>
          <a:xfrm>
            <a:off x="2763328" y="4121989"/>
            <a:ext cx="1566869" cy="17213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Поведенчес-кие ритуалы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633C357-358C-46FF-9B87-0ECF3C98C406}"/>
              </a:ext>
            </a:extLst>
          </p:cNvPr>
          <p:cNvSpPr/>
          <p:nvPr/>
        </p:nvSpPr>
        <p:spPr>
          <a:xfrm>
            <a:off x="2765681" y="1370161"/>
            <a:ext cx="1586997" cy="24046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Аддиктивные убеждения о наркотиках, себе и взаимоотно-шениях с наркотиками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0394D7C7-E18E-46C0-9839-06451A27CE7A}"/>
              </a:ext>
            </a:extLst>
          </p:cNvPr>
          <p:cNvSpPr/>
          <p:nvPr/>
        </p:nvSpPr>
        <p:spPr>
          <a:xfrm>
            <a:off x="782128" y="4127999"/>
            <a:ext cx="1654439" cy="17237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Продолжение аддикции: однократное употребление или срыв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DDDB822-457E-4258-AC30-45483A82D41E}"/>
              </a:ext>
            </a:extLst>
          </p:cNvPr>
          <p:cNvSpPr/>
          <p:nvPr/>
        </p:nvSpPr>
        <p:spPr>
          <a:xfrm>
            <a:off x="777947" y="1932186"/>
            <a:ext cx="1658621" cy="17733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Триггер/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ситуация 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высокого риска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5D0C200-42C7-47FD-A744-6916CFC07C52}"/>
              </a:ext>
            </a:extLst>
          </p:cNvPr>
          <p:cNvSpPr/>
          <p:nvPr/>
        </p:nvSpPr>
        <p:spPr>
          <a:xfrm>
            <a:off x="4655389" y="4131661"/>
            <a:ext cx="1343628" cy="17082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Разрешающие убеждения</a:t>
            </a:r>
          </a:p>
        </p:txBody>
      </p:sp>
      <p:sp>
        <p:nvSpPr>
          <p:cNvPr id="12" name="Стрелка: вправо 11">
            <a:extLst>
              <a:ext uri="{FF2B5EF4-FFF2-40B4-BE49-F238E27FC236}">
                <a16:creationId xmlns:a16="http://schemas.microsoft.com/office/drawing/2014/main" id="{2315E0CB-AE6E-4776-BBC9-4DE6A5A9E4CE}"/>
              </a:ext>
            </a:extLst>
          </p:cNvPr>
          <p:cNvSpPr/>
          <p:nvPr/>
        </p:nvSpPr>
        <p:spPr>
          <a:xfrm>
            <a:off x="2161344" y="3357267"/>
            <a:ext cx="983672" cy="4849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: вправо 12">
            <a:extLst>
              <a:ext uri="{FF2B5EF4-FFF2-40B4-BE49-F238E27FC236}">
                <a16:creationId xmlns:a16="http://schemas.microsoft.com/office/drawing/2014/main" id="{FB2B9518-58C9-4D42-B242-4B533851D8DB}"/>
              </a:ext>
            </a:extLst>
          </p:cNvPr>
          <p:cNvSpPr/>
          <p:nvPr/>
        </p:nvSpPr>
        <p:spPr>
          <a:xfrm rot="5400000">
            <a:off x="7162834" y="3675922"/>
            <a:ext cx="983672" cy="4849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id="{A18E4FDD-472D-480B-8DB4-5B79A77A44AA}"/>
              </a:ext>
            </a:extLst>
          </p:cNvPr>
          <p:cNvSpPr/>
          <p:nvPr/>
        </p:nvSpPr>
        <p:spPr>
          <a:xfrm>
            <a:off x="5846652" y="3384975"/>
            <a:ext cx="983672" cy="4849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: вправо 14">
            <a:extLst>
              <a:ext uri="{FF2B5EF4-FFF2-40B4-BE49-F238E27FC236}">
                <a16:creationId xmlns:a16="http://schemas.microsoft.com/office/drawing/2014/main" id="{ECA47197-CCBC-450C-ACAC-9C1FDE624A4D}"/>
              </a:ext>
            </a:extLst>
          </p:cNvPr>
          <p:cNvSpPr/>
          <p:nvPr/>
        </p:nvSpPr>
        <p:spPr>
          <a:xfrm>
            <a:off x="4017853" y="3384976"/>
            <a:ext cx="983672" cy="4849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: вправо 15">
            <a:extLst>
              <a:ext uri="{FF2B5EF4-FFF2-40B4-BE49-F238E27FC236}">
                <a16:creationId xmlns:a16="http://schemas.microsoft.com/office/drawing/2014/main" id="{608AD78B-A81E-4EF2-861E-6FFC6248A0F8}"/>
              </a:ext>
            </a:extLst>
          </p:cNvPr>
          <p:cNvSpPr/>
          <p:nvPr/>
        </p:nvSpPr>
        <p:spPr>
          <a:xfrm rot="10800000">
            <a:off x="5749670" y="5435447"/>
            <a:ext cx="983672" cy="4849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: вправо 16">
            <a:extLst>
              <a:ext uri="{FF2B5EF4-FFF2-40B4-BE49-F238E27FC236}">
                <a16:creationId xmlns:a16="http://schemas.microsoft.com/office/drawing/2014/main" id="{B840AA39-7F67-41E5-877B-1637396895CF}"/>
              </a:ext>
            </a:extLst>
          </p:cNvPr>
          <p:cNvSpPr/>
          <p:nvPr/>
        </p:nvSpPr>
        <p:spPr>
          <a:xfrm rot="10800000">
            <a:off x="2078215" y="5477010"/>
            <a:ext cx="983672" cy="4849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: вправо 17">
            <a:extLst>
              <a:ext uri="{FF2B5EF4-FFF2-40B4-BE49-F238E27FC236}">
                <a16:creationId xmlns:a16="http://schemas.microsoft.com/office/drawing/2014/main" id="{4FB90AD8-15CD-4E17-AFB9-677D0374DA9D}"/>
              </a:ext>
            </a:extLst>
          </p:cNvPr>
          <p:cNvSpPr/>
          <p:nvPr/>
        </p:nvSpPr>
        <p:spPr>
          <a:xfrm rot="10800000">
            <a:off x="3920869" y="5477010"/>
            <a:ext cx="983672" cy="4849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163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ED1B76-E8B7-46BD-87E8-02CF096DD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47" y="-162593"/>
            <a:ext cx="8984251" cy="1981200"/>
          </a:xfrm>
        </p:spPr>
        <p:txBody>
          <a:bodyPr/>
          <a:lstStyle/>
          <a:p>
            <a:pPr algn="r"/>
            <a:r>
              <a:rPr lang="ru-RU"/>
              <a:t>Базовая когнитивная модель аддикций (марихуана)</a:t>
            </a: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EFF97F2-8BB7-41AE-BB6B-907387C32C81}"/>
              </a:ext>
            </a:extLst>
          </p:cNvPr>
          <p:cNvSpPr/>
          <p:nvPr/>
        </p:nvSpPr>
        <p:spPr>
          <a:xfrm>
            <a:off x="4712898" y="1005240"/>
            <a:ext cx="1288210" cy="2225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Автомати-ческие мысли и образы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9C70AC3-E08E-4AD8-909B-90F0C1F0E5FF}"/>
              </a:ext>
            </a:extLst>
          </p:cNvPr>
          <p:cNvSpPr/>
          <p:nvPr/>
        </p:nvSpPr>
        <p:spPr>
          <a:xfrm>
            <a:off x="6132597" y="4143422"/>
            <a:ext cx="2908145" cy="1377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Возможность остаться трезвым: мысли и убеждения, связанные с контролем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376E0A4-77B7-4BFC-A278-17EDE669C441}"/>
              </a:ext>
            </a:extLst>
          </p:cNvPr>
          <p:cNvSpPr/>
          <p:nvPr/>
        </p:nvSpPr>
        <p:spPr>
          <a:xfrm>
            <a:off x="6423281" y="2345469"/>
            <a:ext cx="2333313" cy="892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Тяга 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811E453-E623-4BAF-9900-9603822B9428}"/>
              </a:ext>
            </a:extLst>
          </p:cNvPr>
          <p:cNvSpPr/>
          <p:nvPr/>
        </p:nvSpPr>
        <p:spPr>
          <a:xfrm>
            <a:off x="2818745" y="4145776"/>
            <a:ext cx="1538115" cy="1175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Поведенчес-кие ритуалы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633C357-358C-46FF-9B87-0ECF3C98C406}"/>
              </a:ext>
            </a:extLst>
          </p:cNvPr>
          <p:cNvSpPr/>
          <p:nvPr/>
        </p:nvSpPr>
        <p:spPr>
          <a:xfrm>
            <a:off x="2736927" y="823821"/>
            <a:ext cx="1630128" cy="1958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Аддиктивные убеждения о наркотиках, себе и взаимоотно-шениях с наркотиками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0394D7C7-E18E-46C0-9839-06451A27CE7A}"/>
              </a:ext>
            </a:extLst>
          </p:cNvPr>
          <p:cNvSpPr/>
          <p:nvPr/>
        </p:nvSpPr>
        <p:spPr>
          <a:xfrm>
            <a:off x="782128" y="4387314"/>
            <a:ext cx="1654439" cy="17237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Продолжение аддикции: однократное употребление или срыв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DDDB822-457E-4258-AC30-45483A82D41E}"/>
              </a:ext>
            </a:extLst>
          </p:cNvPr>
          <p:cNvSpPr/>
          <p:nvPr/>
        </p:nvSpPr>
        <p:spPr>
          <a:xfrm>
            <a:off x="777947" y="1371469"/>
            <a:ext cx="1658621" cy="17733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Триггер/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ситуация 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высокого риска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5D0C200-42C7-47FD-A744-6916CFC07C52}"/>
              </a:ext>
            </a:extLst>
          </p:cNvPr>
          <p:cNvSpPr/>
          <p:nvPr/>
        </p:nvSpPr>
        <p:spPr>
          <a:xfrm>
            <a:off x="4712898" y="4141069"/>
            <a:ext cx="1343628" cy="1183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Разрешающие убеждения</a:t>
            </a:r>
          </a:p>
        </p:txBody>
      </p:sp>
      <p:sp>
        <p:nvSpPr>
          <p:cNvPr id="13" name="Стрелка: вправо 12">
            <a:extLst>
              <a:ext uri="{FF2B5EF4-FFF2-40B4-BE49-F238E27FC236}">
                <a16:creationId xmlns:a16="http://schemas.microsoft.com/office/drawing/2014/main" id="{FB2B9518-58C9-4D42-B242-4B533851D8DB}"/>
              </a:ext>
            </a:extLst>
          </p:cNvPr>
          <p:cNvSpPr/>
          <p:nvPr/>
        </p:nvSpPr>
        <p:spPr>
          <a:xfrm rot="5400000">
            <a:off x="7090947" y="3604035"/>
            <a:ext cx="983672" cy="4849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1686B876-FDFB-4993-A792-EDC95BD1512B}"/>
              </a:ext>
            </a:extLst>
          </p:cNvPr>
          <p:cNvSpPr/>
          <p:nvPr/>
        </p:nvSpPr>
        <p:spPr>
          <a:xfrm>
            <a:off x="2720196" y="2784894"/>
            <a:ext cx="1653394" cy="127958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Одна сигарета сделает уборку не такой скучной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E650017D-C6AC-4185-9EA2-C9FB08B6F44A}"/>
              </a:ext>
            </a:extLst>
          </p:cNvPr>
          <p:cNvSpPr/>
          <p:nvPr/>
        </p:nvSpPr>
        <p:spPr>
          <a:xfrm>
            <a:off x="6543267" y="5319491"/>
            <a:ext cx="1999757" cy="127958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Муж разозлится, если узнает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A035070D-80A8-46C8-BA0C-CD53DA5C5A88}"/>
              </a:ext>
            </a:extLst>
          </p:cNvPr>
          <p:cNvSpPr/>
          <p:nvPr/>
        </p:nvSpPr>
        <p:spPr>
          <a:xfrm>
            <a:off x="4647284" y="5321060"/>
            <a:ext cx="1653394" cy="127958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Выкурю только одну и не скажу ему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9AED04C6-CB6F-400E-9C34-31C14C87F24F}"/>
              </a:ext>
            </a:extLst>
          </p:cNvPr>
          <p:cNvSpPr/>
          <p:nvPr/>
        </p:nvSpPr>
        <p:spPr>
          <a:xfrm>
            <a:off x="2761237" y="5321060"/>
            <a:ext cx="1653394" cy="127958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Зовет соседку присоединиться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111E5E0B-8488-4DC7-A56C-C61D8E107F20}"/>
              </a:ext>
            </a:extLst>
          </p:cNvPr>
          <p:cNvSpPr/>
          <p:nvPr/>
        </p:nvSpPr>
        <p:spPr>
          <a:xfrm>
            <a:off x="4661139" y="2784893"/>
            <a:ext cx="1653394" cy="127958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Не могу дождаться чувства расслабления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3D8EC23-A7A6-48FF-9D11-102B3A52D8DB}"/>
              </a:ext>
            </a:extLst>
          </p:cNvPr>
          <p:cNvSpPr/>
          <p:nvPr/>
        </p:nvSpPr>
        <p:spPr>
          <a:xfrm>
            <a:off x="779253" y="2784894"/>
            <a:ext cx="1653394" cy="127958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Уборка в доме</a:t>
            </a:r>
          </a:p>
        </p:txBody>
      </p:sp>
      <p:sp>
        <p:nvSpPr>
          <p:cNvPr id="12" name="Стрелка: вправо 11">
            <a:extLst>
              <a:ext uri="{FF2B5EF4-FFF2-40B4-BE49-F238E27FC236}">
                <a16:creationId xmlns:a16="http://schemas.microsoft.com/office/drawing/2014/main" id="{2315E0CB-AE6E-4776-BBC9-4DE6A5A9E4CE}"/>
              </a:ext>
            </a:extLst>
          </p:cNvPr>
          <p:cNvSpPr/>
          <p:nvPr/>
        </p:nvSpPr>
        <p:spPr>
          <a:xfrm>
            <a:off x="2146967" y="2552135"/>
            <a:ext cx="983672" cy="4849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: вправо 14">
            <a:extLst>
              <a:ext uri="{FF2B5EF4-FFF2-40B4-BE49-F238E27FC236}">
                <a16:creationId xmlns:a16="http://schemas.microsoft.com/office/drawing/2014/main" id="{ECA47197-CCBC-450C-ACAC-9C1FDE624A4D}"/>
              </a:ext>
            </a:extLst>
          </p:cNvPr>
          <p:cNvSpPr/>
          <p:nvPr/>
        </p:nvSpPr>
        <p:spPr>
          <a:xfrm>
            <a:off x="4161627" y="2536712"/>
            <a:ext cx="983672" cy="4849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id="{A18E4FDD-472D-480B-8DB4-5B79A77A44AA}"/>
              </a:ext>
            </a:extLst>
          </p:cNvPr>
          <p:cNvSpPr/>
          <p:nvPr/>
        </p:nvSpPr>
        <p:spPr>
          <a:xfrm>
            <a:off x="5832275" y="2551088"/>
            <a:ext cx="983672" cy="4849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: вправо 15">
            <a:extLst>
              <a:ext uri="{FF2B5EF4-FFF2-40B4-BE49-F238E27FC236}">
                <a16:creationId xmlns:a16="http://schemas.microsoft.com/office/drawing/2014/main" id="{608AD78B-A81E-4EF2-861E-6FFC6248A0F8}"/>
              </a:ext>
            </a:extLst>
          </p:cNvPr>
          <p:cNvSpPr/>
          <p:nvPr/>
        </p:nvSpPr>
        <p:spPr>
          <a:xfrm rot="10800000">
            <a:off x="5829922" y="5154173"/>
            <a:ext cx="983672" cy="4849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: вправо 17">
            <a:extLst>
              <a:ext uri="{FF2B5EF4-FFF2-40B4-BE49-F238E27FC236}">
                <a16:creationId xmlns:a16="http://schemas.microsoft.com/office/drawing/2014/main" id="{4FB90AD8-15CD-4E17-AFB9-677D0374DA9D}"/>
              </a:ext>
            </a:extLst>
          </p:cNvPr>
          <p:cNvSpPr/>
          <p:nvPr/>
        </p:nvSpPr>
        <p:spPr>
          <a:xfrm rot="10800000">
            <a:off x="4079020" y="5152605"/>
            <a:ext cx="983672" cy="4849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: вправо 16">
            <a:extLst>
              <a:ext uri="{FF2B5EF4-FFF2-40B4-BE49-F238E27FC236}">
                <a16:creationId xmlns:a16="http://schemas.microsoft.com/office/drawing/2014/main" id="{B840AA39-7F67-41E5-877B-1637396895CF}"/>
              </a:ext>
            </a:extLst>
          </p:cNvPr>
          <p:cNvSpPr/>
          <p:nvPr/>
        </p:nvSpPr>
        <p:spPr>
          <a:xfrm rot="10800000">
            <a:off x="2224080" y="5152605"/>
            <a:ext cx="983672" cy="4849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4998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Parallax</vt:lpstr>
      <vt:lpstr>КПТ при расстройствах употребления ПАВ</vt:lpstr>
      <vt:lpstr>Что такое аддикция?</vt:lpstr>
      <vt:lpstr>Наиболее часто используемые ПАВ (в США)</vt:lpstr>
      <vt:lpstr>Необходимость эффективного лечения</vt:lpstr>
      <vt:lpstr>Эффективность КПТ для лечения расстройств употребления ПАВ(1)</vt:lpstr>
      <vt:lpstr>Эффективность КПТ для лечения расстройств употребления ПАВ(2)</vt:lpstr>
      <vt:lpstr>Эффективность КПТ для лечения расстройств употребления ПАВ(3)</vt:lpstr>
      <vt:lpstr>Базовая когнитивная модель аддикций</vt:lpstr>
      <vt:lpstr>Базовая когнитивная модель аддикций (марихуана)</vt:lpstr>
      <vt:lpstr>Базовая когнитивная модель аддикций</vt:lpstr>
      <vt:lpstr>Расширенная когнитивная модель аддикций</vt:lpstr>
      <vt:lpstr>Когнитивная модель срыва (Marlatt &amp; Gordon, 1985)</vt:lpstr>
      <vt:lpstr>Предрасполагающие факторы</vt:lpstr>
      <vt:lpstr>Пример случая: Евгений Предрасполагающие факторы</vt:lpstr>
      <vt:lpstr>Дистальные факторы, поворотные моменты</vt:lpstr>
      <vt:lpstr>Дистальные факторы, поворотные моменты</vt:lpstr>
      <vt:lpstr>Глубинные и промежуточные убеждения Евгения</vt:lpstr>
      <vt:lpstr>Экспериментирование </vt:lpstr>
      <vt:lpstr>Аддиктивные убеждения Евгения</vt:lpstr>
      <vt:lpstr>Когнитивная модель срыва Евгения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cloud.mail.ru</dc:creator>
  <cp:lastModifiedBy>в</cp:lastModifiedBy>
  <cp:revision>1064</cp:revision>
  <dcterms:created xsi:type="dcterms:W3CDTF">2021-02-08T09:03:43Z</dcterms:created>
  <dcterms:modified xsi:type="dcterms:W3CDTF">2021-10-06T07:42:27Z</dcterms:modified>
</cp:coreProperties>
</file>